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309" r:id="rId3"/>
    <p:sldId id="337" r:id="rId4"/>
    <p:sldId id="271" r:id="rId5"/>
    <p:sldId id="331" r:id="rId6"/>
    <p:sldId id="330" r:id="rId7"/>
    <p:sldId id="322" r:id="rId8"/>
    <p:sldId id="326" r:id="rId9"/>
    <p:sldId id="327" r:id="rId10"/>
    <p:sldId id="323" r:id="rId11"/>
    <p:sldId id="332" r:id="rId12"/>
    <p:sldId id="329" r:id="rId13"/>
    <p:sldId id="333" r:id="rId14"/>
    <p:sldId id="325" r:id="rId15"/>
    <p:sldId id="265" r:id="rId16"/>
    <p:sldId id="308" r:id="rId17"/>
    <p:sldId id="288" r:id="rId18"/>
    <p:sldId id="291" r:id="rId19"/>
    <p:sldId id="292" r:id="rId20"/>
    <p:sldId id="293" r:id="rId21"/>
    <p:sldId id="290" r:id="rId22"/>
    <p:sldId id="289" r:id="rId23"/>
    <p:sldId id="294" r:id="rId24"/>
    <p:sldId id="275" r:id="rId25"/>
    <p:sldId id="286" r:id="rId26"/>
    <p:sldId id="287" r:id="rId27"/>
    <p:sldId id="302" r:id="rId28"/>
    <p:sldId id="301" r:id="rId29"/>
    <p:sldId id="303" r:id="rId30"/>
    <p:sldId id="334" r:id="rId31"/>
    <p:sldId id="304" r:id="rId32"/>
    <p:sldId id="306" r:id="rId33"/>
    <p:sldId id="307" r:id="rId34"/>
    <p:sldId id="305" r:id="rId35"/>
    <p:sldId id="295" r:id="rId36"/>
    <p:sldId id="285" r:id="rId37"/>
    <p:sldId id="283" r:id="rId38"/>
    <p:sldId id="284" r:id="rId39"/>
    <p:sldId id="266" r:id="rId40"/>
    <p:sldId id="298" r:id="rId41"/>
    <p:sldId id="335" r:id="rId42"/>
    <p:sldId id="338" r:id="rId43"/>
    <p:sldId id="310" r:id="rId44"/>
    <p:sldId id="340" r:id="rId45"/>
    <p:sldId id="313" r:id="rId46"/>
    <p:sldId id="314" r:id="rId47"/>
    <p:sldId id="341" r:id="rId48"/>
    <p:sldId id="343" r:id="rId49"/>
    <p:sldId id="342" r:id="rId50"/>
    <p:sldId id="344" r:id="rId51"/>
    <p:sldId id="345" r:id="rId52"/>
    <p:sldId id="353" r:id="rId53"/>
    <p:sldId id="354" r:id="rId54"/>
    <p:sldId id="346" r:id="rId55"/>
    <p:sldId id="352" r:id="rId56"/>
    <p:sldId id="347" r:id="rId57"/>
    <p:sldId id="348" r:id="rId58"/>
    <p:sldId id="349" r:id="rId59"/>
    <p:sldId id="350" r:id="rId60"/>
    <p:sldId id="351" r:id="rId61"/>
    <p:sldId id="339" r:id="rId62"/>
    <p:sldId id="355" r:id="rId63"/>
    <p:sldId id="312" r:id="rId64"/>
    <p:sldId id="315" r:id="rId65"/>
    <p:sldId id="362" r:id="rId66"/>
    <p:sldId id="373" r:id="rId67"/>
    <p:sldId id="363" r:id="rId68"/>
    <p:sldId id="364" r:id="rId69"/>
    <p:sldId id="361" r:id="rId70"/>
    <p:sldId id="366" r:id="rId71"/>
    <p:sldId id="368" r:id="rId72"/>
    <p:sldId id="369" r:id="rId73"/>
    <p:sldId id="370" r:id="rId74"/>
    <p:sldId id="371" r:id="rId75"/>
    <p:sldId id="270" r:id="rId76"/>
    <p:sldId id="365" r:id="rId77"/>
    <p:sldId id="374" r:id="rId78"/>
    <p:sldId id="372" r:id="rId79"/>
    <p:sldId id="357" r:id="rId80"/>
    <p:sldId id="375" r:id="rId81"/>
    <p:sldId id="376" r:id="rId82"/>
    <p:sldId id="379" r:id="rId83"/>
    <p:sldId id="316" r:id="rId84"/>
    <p:sldId id="317" r:id="rId85"/>
    <p:sldId id="381" r:id="rId86"/>
    <p:sldId id="380" r:id="rId87"/>
    <p:sldId id="388" r:id="rId88"/>
    <p:sldId id="382" r:id="rId89"/>
    <p:sldId id="378" r:id="rId90"/>
    <p:sldId id="386" r:id="rId91"/>
    <p:sldId id="377" r:id="rId92"/>
    <p:sldId id="390" r:id="rId93"/>
    <p:sldId id="391" r:id="rId94"/>
    <p:sldId id="383" r:id="rId95"/>
    <p:sldId id="393" r:id="rId96"/>
    <p:sldId id="395" r:id="rId97"/>
    <p:sldId id="394" r:id="rId98"/>
    <p:sldId id="392" r:id="rId99"/>
    <p:sldId id="384" r:id="rId100"/>
    <p:sldId id="385" r:id="rId101"/>
    <p:sldId id="389" r:id="rId102"/>
    <p:sldId id="358" r:id="rId103"/>
    <p:sldId id="318" r:id="rId104"/>
    <p:sldId id="387" r:id="rId105"/>
    <p:sldId id="356" r:id="rId106"/>
    <p:sldId id="319" r:id="rId107"/>
    <p:sldId id="320" r:id="rId108"/>
    <p:sldId id="321" r:id="rId109"/>
    <p:sldId id="311" r:id="rId110"/>
    <p:sldId id="297" r:id="rId111"/>
    <p:sldId id="299" r:id="rId112"/>
    <p:sldId id="296" r:id="rId113"/>
    <p:sldId id="367" r:id="rId114"/>
    <p:sldId id="300" r:id="rId115"/>
    <p:sldId id="272" r:id="rId116"/>
    <p:sldId id="324" r:id="rId117"/>
    <p:sldId id="359" r:id="rId118"/>
    <p:sldId id="360" r:id="rId1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DC1A6-171E-433A-817D-58E9CC51A307}" v="176" dt="2023-08-14T04:17:39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047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F266282F-9079-40DC-9AA1-AD9F633F40CF}"/>
    <pc:docChg chg="undo custSel addSld modSld">
      <pc:chgData name="Gabriel Quintella" userId="0401f16030b3bbcc" providerId="LiveId" clId="{F266282F-9079-40DC-9AA1-AD9F633F40CF}" dt="2023-01-22T00:56:57.604" v="1385"/>
      <pc:docMkLst>
        <pc:docMk/>
      </pc:docMkLst>
      <pc:sldChg chg="addSp delSp modSp mod">
        <pc:chgData name="Gabriel Quintella" userId="0401f16030b3bbcc" providerId="LiveId" clId="{F266282F-9079-40DC-9AA1-AD9F633F40CF}" dt="2023-01-22T00:43:41.312" v="1000" actId="1036"/>
        <pc:sldMkLst>
          <pc:docMk/>
          <pc:sldMk cId="2271570557" sldId="256"/>
        </pc:sldMkLst>
        <pc:picChg chg="del">
          <ac:chgData name="Gabriel Quintella" userId="0401f16030b3bbcc" providerId="LiveId" clId="{F266282F-9079-40DC-9AA1-AD9F633F40CF}" dt="2023-01-22T00:43:17.629" v="955" actId="478"/>
          <ac:picMkLst>
            <pc:docMk/>
            <pc:sldMk cId="2271570557" sldId="256"/>
            <ac:picMk id="4" creationId="{570DE773-9B5C-F4FC-9336-7E44C4BC409A}"/>
          </ac:picMkLst>
        </pc:picChg>
        <pc:picChg chg="add mod">
          <ac:chgData name="Gabriel Quintella" userId="0401f16030b3bbcc" providerId="LiveId" clId="{F266282F-9079-40DC-9AA1-AD9F633F40CF}" dt="2023-01-22T00:43:30.758" v="971" actId="1035"/>
          <ac:picMkLst>
            <pc:docMk/>
            <pc:sldMk cId="2271570557" sldId="256"/>
            <ac:picMk id="8" creationId="{290682A3-6596-8001-C314-C58550B0579E}"/>
          </ac:picMkLst>
        </pc:picChg>
        <pc:picChg chg="add mod">
          <ac:chgData name="Gabriel Quintella" userId="0401f16030b3bbcc" providerId="LiveId" clId="{F266282F-9079-40DC-9AA1-AD9F633F40CF}" dt="2023-01-22T00:43:41.312" v="1000" actId="1036"/>
          <ac:picMkLst>
            <pc:docMk/>
            <pc:sldMk cId="2271570557" sldId="256"/>
            <ac:picMk id="9" creationId="{98E9B972-E883-2580-A2D6-3EBE83E6F568}"/>
          </ac:picMkLst>
        </pc:picChg>
      </pc:sldChg>
      <pc:sldChg chg="addSp modSp">
        <pc:chgData name="Gabriel Quintella" userId="0401f16030b3bbcc" providerId="LiveId" clId="{F266282F-9079-40DC-9AA1-AD9F633F40CF}" dt="2023-01-22T00:28:08.804" v="0"/>
        <pc:sldMkLst>
          <pc:docMk/>
          <pc:sldMk cId="1056102283" sldId="258"/>
        </pc:sldMkLst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2" creationId="{DBF1E5A0-2A8B-F7A1-BBCC-0039E48B7B12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4" creationId="{4B67728A-C674-CBCB-0FD7-5393306684F8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5" creationId="{CEFB85FD-DD6D-8493-D153-4DE952BBE217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6" creationId="{3E3AD52C-BDE2-FC88-A421-0819D9B59750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7" creationId="{AB86318A-B27A-4E9C-F93E-99168D33C3BD}"/>
          </ac:spMkLst>
        </pc:sp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3" creationId="{2F02ECF8-3D9C-D5D5-7F00-B907A210D944}"/>
          </ac:picMkLst>
        </pc:pic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8" creationId="{53D92446-157C-024E-8784-83D0DC96F303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18.404" v="1380" actId="14100"/>
        <pc:sldMkLst>
          <pc:docMk/>
          <pc:sldMk cId="3936968260" sldId="259"/>
        </pc:sldMkLst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2" creationId="{314F04A2-FDAA-38D6-E17C-23842C9603FE}"/>
          </ac:spMkLst>
        </pc:spChg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3" creationId="{BF1D119C-EF62-510E-453F-82C937FA103F}"/>
          </ac:spMkLst>
        </pc:spChg>
        <pc:spChg chg="add mod">
          <ac:chgData name="Gabriel Quintella" userId="0401f16030b3bbcc" providerId="LiveId" clId="{F266282F-9079-40DC-9AA1-AD9F633F40CF}" dt="2023-01-22T00:29:40.574" v="50" actId="1035"/>
          <ac:spMkLst>
            <pc:docMk/>
            <pc:sldMk cId="3936968260" sldId="259"/>
            <ac:spMk id="4" creationId="{527DCD5D-AA3E-A293-D723-922608F52721}"/>
          </ac:spMkLst>
        </pc:spChg>
        <pc:spChg chg="add del mod">
          <ac:chgData name="Gabriel Quintella" userId="0401f16030b3bbcc" providerId="LiveId" clId="{F266282F-9079-40DC-9AA1-AD9F633F40CF}" dt="2023-01-22T00:29:20.294" v="4" actId="478"/>
          <ac:spMkLst>
            <pc:docMk/>
            <pc:sldMk cId="3936968260" sldId="259"/>
            <ac:spMk id="5" creationId="{AEC4AE21-84FE-A32B-ABCE-EA7BABBC7C21}"/>
          </ac:spMkLst>
        </pc:spChg>
        <pc:spChg chg="add mod">
          <ac:chgData name="Gabriel Quintella" userId="0401f16030b3bbcc" providerId="LiveId" clId="{F266282F-9079-40DC-9AA1-AD9F633F40CF}" dt="2023-01-22T00:29:47.616" v="99" actId="1035"/>
          <ac:spMkLst>
            <pc:docMk/>
            <pc:sldMk cId="3936968260" sldId="259"/>
            <ac:spMk id="6" creationId="{F0B260FB-7E0C-8424-90C5-150323A241AF}"/>
          </ac:spMkLst>
        </pc:spChg>
        <pc:spChg chg="add mod">
          <ac:chgData name="Gabriel Quintella" userId="0401f16030b3bbcc" providerId="LiveId" clId="{F266282F-9079-40DC-9AA1-AD9F633F40CF}" dt="2023-01-22T00:30:26.233" v="228" actId="1037"/>
          <ac:spMkLst>
            <pc:docMk/>
            <pc:sldMk cId="3936968260" sldId="259"/>
            <ac:spMk id="7" creationId="{CC6DA92B-5393-54D9-E6AC-D6838375B65A}"/>
          </ac:spMkLst>
        </pc:spChg>
        <pc:spChg chg="add mod">
          <ac:chgData name="Gabriel Quintella" userId="0401f16030b3bbcc" providerId="LiveId" clId="{F266282F-9079-40DC-9AA1-AD9F633F40CF}" dt="2023-01-22T00:37:11.380" v="397" actId="1038"/>
          <ac:spMkLst>
            <pc:docMk/>
            <pc:sldMk cId="3936968260" sldId="259"/>
            <ac:spMk id="8" creationId="{66FAE20C-D3DD-827F-F062-02590DA6F8F5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9" creationId="{D2A64BEE-7863-B152-374E-F68116CF53C4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10" creationId="{F57D50E0-1FB4-0730-AAD7-B6AEFD716500}"/>
          </ac:spMkLst>
        </pc:spChg>
        <pc:spChg chg="add del mod">
          <ac:chgData name="Gabriel Quintella" userId="0401f16030b3bbcc" providerId="LiveId" clId="{F266282F-9079-40DC-9AA1-AD9F633F40CF}" dt="2023-01-22T00:35:56.498" v="366" actId="478"/>
          <ac:spMkLst>
            <pc:docMk/>
            <pc:sldMk cId="3936968260" sldId="259"/>
            <ac:spMk id="11" creationId="{41DC5C59-C4EF-5FB7-B9A8-C50AD0F19ADF}"/>
          </ac:spMkLst>
        </pc:spChg>
        <pc:spChg chg="add mod">
          <ac:chgData name="Gabriel Quintella" userId="0401f16030b3bbcc" providerId="LiveId" clId="{F266282F-9079-40DC-9AA1-AD9F633F40CF}" dt="2023-01-22T00:36:19.640" v="373" actId="1076"/>
          <ac:spMkLst>
            <pc:docMk/>
            <pc:sldMk cId="3936968260" sldId="259"/>
            <ac:spMk id="12" creationId="{909A475F-E178-075B-6669-7D7335140F20}"/>
          </ac:spMkLst>
        </pc:spChg>
        <pc:spChg chg="add mod">
          <ac:chgData name="Gabriel Quintella" userId="0401f16030b3bbcc" providerId="LiveId" clId="{F266282F-9079-40DC-9AA1-AD9F633F40CF}" dt="2023-01-22T00:37:07.240" v="384" actId="1076"/>
          <ac:spMkLst>
            <pc:docMk/>
            <pc:sldMk cId="3936968260" sldId="259"/>
            <ac:spMk id="13" creationId="{2A7FDCA8-C154-B950-4131-C553ACAB9806}"/>
          </ac:spMkLst>
        </pc:spChg>
        <pc:spChg chg="add mod">
          <ac:chgData name="Gabriel Quintella" userId="0401f16030b3bbcc" providerId="LiveId" clId="{F266282F-9079-40DC-9AA1-AD9F633F40CF}" dt="2023-01-22T00:38:02.470" v="542" actId="1037"/>
          <ac:spMkLst>
            <pc:docMk/>
            <pc:sldMk cId="3936968260" sldId="259"/>
            <ac:spMk id="14" creationId="{5CEFCB87-842B-AB02-2176-5590381F9B37}"/>
          </ac:spMkLst>
        </pc:spChg>
        <pc:spChg chg="add mod">
          <ac:chgData name="Gabriel Quintella" userId="0401f16030b3bbcc" providerId="LiveId" clId="{F266282F-9079-40DC-9AA1-AD9F633F40CF}" dt="2023-01-22T00:38:54.200" v="764" actId="1035"/>
          <ac:spMkLst>
            <pc:docMk/>
            <pc:sldMk cId="3936968260" sldId="259"/>
            <ac:spMk id="15" creationId="{F681D3DF-6A0E-D248-10D1-B9D763A175B9}"/>
          </ac:spMkLst>
        </pc:spChg>
        <pc:spChg chg="add mod">
          <ac:chgData name="Gabriel Quintella" userId="0401f16030b3bbcc" providerId="LiveId" clId="{F266282F-9079-40DC-9AA1-AD9F633F40CF}" dt="2023-01-22T00:39:19.150" v="770" actId="1076"/>
          <ac:spMkLst>
            <pc:docMk/>
            <pc:sldMk cId="3936968260" sldId="259"/>
            <ac:spMk id="16" creationId="{D648660F-A3BA-6B62-CA38-765D4D540211}"/>
          </ac:spMkLst>
        </pc:spChg>
        <pc:spChg chg="add mod">
          <ac:chgData name="Gabriel Quintella" userId="0401f16030b3bbcc" providerId="LiveId" clId="{F266282F-9079-40DC-9AA1-AD9F633F40CF}" dt="2023-01-22T00:39:59.563" v="884" actId="20577"/>
          <ac:spMkLst>
            <pc:docMk/>
            <pc:sldMk cId="3936968260" sldId="259"/>
            <ac:spMk id="18" creationId="{587FD934-A774-6654-6FD7-113055DEA995}"/>
          </ac:spMkLst>
        </pc:spChg>
        <pc:spChg chg="add mod">
          <ac:chgData name="Gabriel Quintella" userId="0401f16030b3bbcc" providerId="LiveId" clId="{F266282F-9079-40DC-9AA1-AD9F633F40CF}" dt="2023-01-22T00:41:09.473" v="945" actId="20577"/>
          <ac:spMkLst>
            <pc:docMk/>
            <pc:sldMk cId="3936968260" sldId="259"/>
            <ac:spMk id="19" creationId="{961382B2-2E5A-5322-80A4-29B675F861F7}"/>
          </ac:spMkLst>
        </pc:spChg>
        <pc:spChg chg="add mod">
          <ac:chgData name="Gabriel Quintella" userId="0401f16030b3bbcc" providerId="LiveId" clId="{F266282F-9079-40DC-9AA1-AD9F633F40CF}" dt="2023-01-22T00:40:46.448" v="885"/>
          <ac:spMkLst>
            <pc:docMk/>
            <pc:sldMk cId="3936968260" sldId="259"/>
            <ac:spMk id="20" creationId="{39044403-16C0-B33B-2CF5-9FCDE9AC5EAC}"/>
          </ac:spMkLst>
        </pc:spChg>
        <pc:picChg chg="add mod">
          <ac:chgData name="Gabriel Quintella" userId="0401f16030b3bbcc" providerId="LiveId" clId="{F266282F-9079-40DC-9AA1-AD9F633F40CF}" dt="2023-01-22T00:39:28.322" v="773" actId="1076"/>
          <ac:picMkLst>
            <pc:docMk/>
            <pc:sldMk cId="3936968260" sldId="259"/>
            <ac:picMk id="17" creationId="{D7012DD9-AD53-2821-45FE-9B1B4EA3CCAD}"/>
          </ac:picMkLst>
        </pc:picChg>
        <pc:picChg chg="add mod">
          <ac:chgData name="Gabriel Quintella" userId="0401f16030b3bbcc" providerId="LiveId" clId="{F266282F-9079-40DC-9AA1-AD9F633F40CF}" dt="2023-01-22T00:55:18.404" v="1380" actId="14100"/>
          <ac:picMkLst>
            <pc:docMk/>
            <pc:sldMk cId="3936968260" sldId="259"/>
            <ac:picMk id="22" creationId="{088DFED7-FCBF-74A9-C4B4-D96F21EBE155}"/>
          </ac:picMkLst>
        </pc:picChg>
      </pc:sldChg>
      <pc:sldChg chg="addSp modSp mod modAnim">
        <pc:chgData name="Gabriel Quintella" userId="0401f16030b3bbcc" providerId="LiveId" clId="{F266282F-9079-40DC-9AA1-AD9F633F40CF}" dt="2023-01-22T00:42:53.315" v="954" actId="207"/>
        <pc:sldMkLst>
          <pc:docMk/>
          <pc:sldMk cId="646899838" sldId="260"/>
        </pc:sldMkLst>
        <pc:spChg chg="add mod">
          <ac:chgData name="Gabriel Quintella" userId="0401f16030b3bbcc" providerId="LiveId" clId="{F266282F-9079-40DC-9AA1-AD9F633F40CF}" dt="2023-01-22T00:42:47.682" v="952" actId="207"/>
          <ac:spMkLst>
            <pc:docMk/>
            <pc:sldMk cId="646899838" sldId="260"/>
            <ac:spMk id="2" creationId="{7E98A66C-C505-D1B1-76F3-774E5DBCF75B}"/>
          </ac:spMkLst>
        </pc:spChg>
        <pc:spChg chg="add mod">
          <ac:chgData name="Gabriel Quintella" userId="0401f16030b3bbcc" providerId="LiveId" clId="{F266282F-9079-40DC-9AA1-AD9F633F40CF}" dt="2023-01-22T00:42:53.315" v="954" actId="207"/>
          <ac:spMkLst>
            <pc:docMk/>
            <pc:sldMk cId="646899838" sldId="260"/>
            <ac:spMk id="3" creationId="{CE291A49-1769-1936-4362-F17D140E6E03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4" creationId="{C3CFE9B4-E1D4-4AFB-B7AF-4AAF9BE0A13B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5" creationId="{41CD3FD3-C6DF-ABC4-0B35-FEA4ACCBDE22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6" creationId="{4EA6C231-3183-535D-A1F7-B61C792EEAC6}"/>
          </ac:spMkLst>
        </pc:spChg>
        <pc:spChg chg="add mod">
          <ac:chgData name="Gabriel Quintella" userId="0401f16030b3bbcc" providerId="LiveId" clId="{F266282F-9079-40DC-9AA1-AD9F633F40CF}" dt="2023-01-22T00:42:27.887" v="950" actId="2711"/>
          <ac:spMkLst>
            <pc:docMk/>
            <pc:sldMk cId="646899838" sldId="260"/>
            <ac:spMk id="10" creationId="{0343CB2C-D412-7B80-4D7B-9A555D815283}"/>
          </ac:spMkLst>
        </pc:spChg>
        <pc:spChg chg="add mod">
          <ac:chgData name="Gabriel Quintella" userId="0401f16030b3bbcc" providerId="LiveId" clId="{F266282F-9079-40DC-9AA1-AD9F633F40CF}" dt="2023-01-22T00:42:12.329" v="947"/>
          <ac:spMkLst>
            <pc:docMk/>
            <pc:sldMk cId="646899838" sldId="260"/>
            <ac:spMk id="11" creationId="{27C1E0A3-E41E-8F54-4D63-E4B69C631840}"/>
          </ac:spMkLst>
        </pc:sp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7" creationId="{D21FABAF-B877-5F98-A9C0-3DF46252C33E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8" creationId="{658D327E-3570-BC79-4431-6061E2FB6D54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9" creationId="{E4C145FA-8A36-9BA5-15A5-C4547B2A168E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38.647" v="1381"/>
        <pc:sldMkLst>
          <pc:docMk/>
          <pc:sldMk cId="1857210331" sldId="261"/>
        </pc:sldMkLst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2" creationId="{CBABCADF-6E71-C00E-A1DC-F1D60794ED4B}"/>
          </ac:spMkLst>
        </pc:spChg>
        <pc:spChg chg="add del mod">
          <ac:chgData name="Gabriel Quintella" userId="0401f16030b3bbcc" providerId="LiveId" clId="{F266282F-9079-40DC-9AA1-AD9F633F40CF}" dt="2023-01-22T00:44:48.661" v="1003" actId="478"/>
          <ac:spMkLst>
            <pc:docMk/>
            <pc:sldMk cId="1857210331" sldId="261"/>
            <ac:spMk id="3" creationId="{306D17D9-793E-A003-78E2-845FD6E93ECF}"/>
          </ac:spMkLst>
        </pc:spChg>
        <pc:spChg chg="add del mod">
          <ac:chgData name="Gabriel Quintella" userId="0401f16030b3bbcc" providerId="LiveId" clId="{F266282F-9079-40DC-9AA1-AD9F633F40CF}" dt="2023-01-22T00:44:56.744" v="1004" actId="478"/>
          <ac:spMkLst>
            <pc:docMk/>
            <pc:sldMk cId="1857210331" sldId="261"/>
            <ac:spMk id="4" creationId="{C1174040-4661-99AE-D2EE-918EB9CC24CA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5" creationId="{1F533D09-D700-8FCD-7D24-00EE4E4BB058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0" creationId="{B26C4A7A-F491-3CEF-D492-EC50B527141E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1" creationId="{C099FBAE-C17D-B467-B6E5-83A14FCCD62B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2" creationId="{6F5AD7C7-7CFF-B738-3D6F-A499DACB0FE2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3" creationId="{CDA51810-113B-307A-BFA3-379F4EC7E23C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4" creationId="{0269D837-2061-54CF-88B4-74A2267FD05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5" creationId="{E7565AFE-D326-A6FB-259F-EC9A9683EC54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6" creationId="{D57ABBB3-7315-5B80-E9F7-6174FC9BC8FF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7" creationId="{24486300-CF75-C679-863A-2D21783BB0E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8" creationId="{4F423022-EB05-9FE2-6D04-F67CAFEF763B}"/>
          </ac:spMkLst>
        </pc:spChg>
        <pc:spChg chg="add del mod">
          <ac:chgData name="Gabriel Quintella" userId="0401f16030b3bbcc" providerId="LiveId" clId="{F266282F-9079-40DC-9AA1-AD9F633F40CF}" dt="2023-01-22T00:45:28.029" v="1027" actId="478"/>
          <ac:spMkLst>
            <pc:docMk/>
            <pc:sldMk cId="1857210331" sldId="261"/>
            <ac:spMk id="19" creationId="{08FC7AFE-6C55-87F4-F965-94D10A19480B}"/>
          </ac:spMkLst>
        </pc:spChg>
        <pc:spChg chg="add mod">
          <ac:chgData name="Gabriel Quintella" userId="0401f16030b3bbcc" providerId="LiveId" clId="{F266282F-9079-40DC-9AA1-AD9F633F40CF}" dt="2023-01-22T00:45:18.686" v="1026" actId="20577"/>
          <ac:spMkLst>
            <pc:docMk/>
            <pc:sldMk cId="1857210331" sldId="261"/>
            <ac:spMk id="20" creationId="{CC54EAD9-837C-77DF-8539-B009024CDFD8}"/>
          </ac:spMkLst>
        </pc:spChg>
        <pc:spChg chg="add mod">
          <ac:chgData name="Gabriel Quintella" userId="0401f16030b3bbcc" providerId="LiveId" clId="{F266282F-9079-40DC-9AA1-AD9F633F40CF}" dt="2023-01-22T00:45:07.044" v="1005"/>
          <ac:spMkLst>
            <pc:docMk/>
            <pc:sldMk cId="1857210331" sldId="261"/>
            <ac:spMk id="21" creationId="{8E424C25-B2F3-1616-D056-5BD90D81AA52}"/>
          </ac:spMkLst>
        </pc:sp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6" creationId="{DF584B47-EA82-DA6F-021E-341DA1342E35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7" creationId="{7B25A47E-340A-6C75-7581-12131D4794A0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8" creationId="{40C58FA5-6BB4-CB8A-D14E-4DCC0EE734BD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9" creationId="{B60D9380-FFD2-F058-4700-00A4BD686A82}"/>
          </ac:picMkLst>
        </pc:picChg>
        <pc:picChg chg="add mod">
          <ac:chgData name="Gabriel Quintella" userId="0401f16030b3bbcc" providerId="LiveId" clId="{F266282F-9079-40DC-9AA1-AD9F633F40CF}" dt="2023-01-22T00:55:38.647" v="1381"/>
          <ac:picMkLst>
            <pc:docMk/>
            <pc:sldMk cId="1857210331" sldId="261"/>
            <ac:picMk id="22" creationId="{77B14C4A-1424-2043-905F-FCC87C2771AD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43.329" v="1382"/>
        <pc:sldMkLst>
          <pc:docMk/>
          <pc:sldMk cId="2473257432" sldId="262"/>
        </pc:sldMkLst>
        <pc:spChg chg="add mod">
          <ac:chgData name="Gabriel Quintella" userId="0401f16030b3bbcc" providerId="LiveId" clId="{F266282F-9079-40DC-9AA1-AD9F633F40CF}" dt="2023-01-22T00:45:47.852" v="1065" actId="20577"/>
          <ac:spMkLst>
            <pc:docMk/>
            <pc:sldMk cId="2473257432" sldId="262"/>
            <ac:spMk id="2" creationId="{D141B91A-BF9E-FDB7-4F2E-5348E1C8274E}"/>
          </ac:spMkLst>
        </pc:spChg>
        <pc:spChg chg="add mod">
          <ac:chgData name="Gabriel Quintella" userId="0401f16030b3bbcc" providerId="LiveId" clId="{F266282F-9079-40DC-9AA1-AD9F633F40CF}" dt="2023-01-22T00:45:33.990" v="1028"/>
          <ac:spMkLst>
            <pc:docMk/>
            <pc:sldMk cId="2473257432" sldId="262"/>
            <ac:spMk id="3" creationId="{970ABC5E-B5B0-CEEA-D896-536BA328F39B}"/>
          </ac:spMkLst>
        </pc:spChg>
        <pc:spChg chg="add mod">
          <ac:chgData name="Gabriel Quintella" userId="0401f16030b3bbcc" providerId="LiveId" clId="{F266282F-9079-40DC-9AA1-AD9F633F40CF}" dt="2023-01-22T00:47:35.180" v="1088" actId="14100"/>
          <ac:spMkLst>
            <pc:docMk/>
            <pc:sldMk cId="2473257432" sldId="262"/>
            <ac:spMk id="7" creationId="{7D5B3B8F-3CE3-7D76-A50E-C8F83F55B3D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8" creationId="{B31A6E4A-F930-201F-A147-8C221BE8E10E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9" creationId="{88C91C14-AABE-504A-8AAD-748CC4E47A7D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0" creationId="{AFC33A9B-2423-83E2-1803-311576D9A30C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2" creationId="{54644092-9621-29F1-EE4D-9AE937CBE379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3" creationId="{C9409CC8-3D63-3089-B441-63E20409DBB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4" creationId="{233E7B36-C871-F60E-8490-74645D1FE7A5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5" creationId="{9F1971E8-F5EB-9D89-D15E-8C46D2D32812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6" creationId="{4DA1608E-0C8C-2A58-ECF8-F7217AA3F4E3}"/>
          </ac:spMkLst>
        </pc:spChg>
        <pc:spChg chg="add del mod">
          <ac:chgData name="Gabriel Quintella" userId="0401f16030b3bbcc" providerId="LiveId" clId="{F266282F-9079-40DC-9AA1-AD9F633F40CF}" dt="2023-01-22T00:47:09.558" v="1082" actId="478"/>
          <ac:spMkLst>
            <pc:docMk/>
            <pc:sldMk cId="2473257432" sldId="262"/>
            <ac:spMk id="22" creationId="{399A1FD6-D1FB-0B94-A6B7-178E59EDFAFC}"/>
          </ac:spMkLst>
        </pc:spChg>
        <pc:spChg chg="add del mod">
          <ac:chgData name="Gabriel Quintella" userId="0401f16030b3bbcc" providerId="LiveId" clId="{F266282F-9079-40DC-9AA1-AD9F633F40CF}" dt="2023-01-22T00:46:50.841" v="1079" actId="478"/>
          <ac:spMkLst>
            <pc:docMk/>
            <pc:sldMk cId="2473257432" sldId="262"/>
            <ac:spMk id="23" creationId="{289C0A9A-0188-C208-88D7-6FAE8B6D5C45}"/>
          </ac:spMkLst>
        </pc:spChg>
        <pc:spChg chg="add mod">
          <ac:chgData name="Gabriel Quintella" userId="0401f16030b3bbcc" providerId="LiveId" clId="{F266282F-9079-40DC-9AA1-AD9F633F40CF}" dt="2023-01-22T00:47:40.514" v="1090" actId="14100"/>
          <ac:spMkLst>
            <pc:docMk/>
            <pc:sldMk cId="2473257432" sldId="262"/>
            <ac:spMk id="24" creationId="{DB28A657-676C-C7C7-2DFE-F4A64F70B159}"/>
          </ac:spMkLst>
        </pc:spChg>
        <pc:spChg chg="add del mod">
          <ac:chgData name="Gabriel Quintella" userId="0401f16030b3bbcc" providerId="LiveId" clId="{F266282F-9079-40DC-9AA1-AD9F633F40CF}" dt="2023-01-22T00:46:31.549" v="1070" actId="478"/>
          <ac:spMkLst>
            <pc:docMk/>
            <pc:sldMk cId="2473257432" sldId="262"/>
            <ac:spMk id="31" creationId="{FFBF16A3-9B14-FDC3-0333-0CCF43FC6AE9}"/>
          </ac:spMkLst>
        </pc:spChg>
        <pc:spChg chg="add del mod">
          <ac:chgData name="Gabriel Quintella" userId="0401f16030b3bbcc" providerId="LiveId" clId="{F266282F-9079-40DC-9AA1-AD9F633F40CF}" dt="2023-01-22T00:46:36.021" v="1073" actId="478"/>
          <ac:spMkLst>
            <pc:docMk/>
            <pc:sldMk cId="2473257432" sldId="262"/>
            <ac:spMk id="33" creationId="{D18222B5-F992-7A3D-45BD-1D32AF790F74}"/>
          </ac:spMkLst>
        </pc:spChg>
        <pc:spChg chg="add del mod">
          <ac:chgData name="Gabriel Quintella" userId="0401f16030b3bbcc" providerId="LiveId" clId="{F266282F-9079-40DC-9AA1-AD9F633F40CF}" dt="2023-01-22T00:46:40.894" v="1077" actId="478"/>
          <ac:spMkLst>
            <pc:docMk/>
            <pc:sldMk cId="2473257432" sldId="262"/>
            <ac:spMk id="34" creationId="{CD0DC24A-049C-C31C-681A-329F9BF06277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37" creationId="{C4755C55-345F-5097-4802-147257DDF8AD}"/>
          </ac:spMkLst>
        </pc:sp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4" creationId="{E37D377C-26CA-271C-A56B-B96BD4AE7F5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5" creationId="{969F5D67-7240-E40E-B34F-1CB7BBC3B010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6" creationId="{B12A102E-A10F-A8F2-54F7-5C1D4B97C4ED}"/>
          </ac:picMkLst>
        </pc:picChg>
        <pc:picChg chg="add mod">
          <ac:chgData name="Gabriel Quintella" userId="0401f16030b3bbcc" providerId="LiveId" clId="{F266282F-9079-40DC-9AA1-AD9F633F40CF}" dt="2023-01-22T00:48:09.406" v="1119" actId="1036"/>
          <ac:picMkLst>
            <pc:docMk/>
            <pc:sldMk cId="2473257432" sldId="262"/>
            <ac:picMk id="11" creationId="{E787B6B9-487A-5A06-1156-D2D4FFD8F999}"/>
          </ac:picMkLst>
        </pc:picChg>
        <pc:picChg chg="add del mod">
          <ac:chgData name="Gabriel Quintella" userId="0401f16030b3bbcc" providerId="LiveId" clId="{F266282F-9079-40DC-9AA1-AD9F633F40CF}" dt="2023-01-22T00:47:07.382" v="1081" actId="478"/>
          <ac:picMkLst>
            <pc:docMk/>
            <pc:sldMk cId="2473257432" sldId="262"/>
            <ac:picMk id="17" creationId="{DB4EAF9D-3F43-49B3-37D5-D0E7029F4FDC}"/>
          </ac:picMkLst>
        </pc:picChg>
        <pc:picChg chg="add del mod">
          <ac:chgData name="Gabriel Quintella" userId="0401f16030b3bbcc" providerId="LiveId" clId="{F266282F-9079-40DC-9AA1-AD9F633F40CF}" dt="2023-01-22T00:46:46.205" v="1078" actId="478"/>
          <ac:picMkLst>
            <pc:docMk/>
            <pc:sldMk cId="2473257432" sldId="262"/>
            <ac:picMk id="18" creationId="{FCB64692-1C9D-FEA9-9407-D802680D487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1" creationId="{FB29CE87-E2F1-2EA9-ED13-341190AC2C0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5" creationId="{C54C1890-893A-8A6E-6C41-65FA129C8E2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6" creationId="{DC94F0DE-C1BC-F0C6-4FFA-8275F1E0EB8F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7" creationId="{FA7B4056-CAA2-E214-2EB6-13890D82461A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8" creationId="{14B04978-F4E5-4967-0683-B8EAC4B2F514}"/>
          </ac:picMkLst>
        </pc:picChg>
        <pc:picChg chg="add del mod">
          <ac:chgData name="Gabriel Quintella" userId="0401f16030b3bbcc" providerId="LiveId" clId="{F266282F-9079-40DC-9AA1-AD9F633F40CF}" dt="2023-01-22T00:46:33.647" v="1071" actId="478"/>
          <ac:picMkLst>
            <pc:docMk/>
            <pc:sldMk cId="2473257432" sldId="262"/>
            <ac:picMk id="29" creationId="{99543808-C1E3-127B-EB6F-79E60D428382}"/>
          </ac:picMkLst>
        </pc:picChg>
        <pc:picChg chg="add del mod">
          <ac:chgData name="Gabriel Quintella" userId="0401f16030b3bbcc" providerId="LiveId" clId="{F266282F-9079-40DC-9AA1-AD9F633F40CF}" dt="2023-01-22T00:46:34.507" v="1072" actId="478"/>
          <ac:picMkLst>
            <pc:docMk/>
            <pc:sldMk cId="2473257432" sldId="262"/>
            <ac:picMk id="30" creationId="{8C3B95A8-DD4B-44D5-02E9-BC0A3D563C48}"/>
          </ac:picMkLst>
        </pc:picChg>
        <pc:picChg chg="add del mod">
          <ac:chgData name="Gabriel Quintella" userId="0401f16030b3bbcc" providerId="LiveId" clId="{F266282F-9079-40DC-9AA1-AD9F633F40CF}" dt="2023-01-22T00:46:37.990" v="1075" actId="478"/>
          <ac:picMkLst>
            <pc:docMk/>
            <pc:sldMk cId="2473257432" sldId="262"/>
            <ac:picMk id="32" creationId="{53360C93-B791-36BA-773D-5BAB989205AB}"/>
          </ac:picMkLst>
        </pc:picChg>
        <pc:picChg chg="add del mod">
          <ac:chgData name="Gabriel Quintella" userId="0401f16030b3bbcc" providerId="LiveId" clId="{F266282F-9079-40DC-9AA1-AD9F633F40CF}" dt="2023-01-22T00:46:36.998" v="1074" actId="478"/>
          <ac:picMkLst>
            <pc:docMk/>
            <pc:sldMk cId="2473257432" sldId="262"/>
            <ac:picMk id="35" creationId="{1033C8E4-2D2F-F3BC-68D0-36391F52797C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6" creationId="{D572DA6C-4347-AF1B-81EF-3909C7582AF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8" creationId="{E1FE1FB4-0B04-DC95-8494-F5EBF8D057A3}"/>
          </ac:picMkLst>
        </pc:picChg>
        <pc:picChg chg="add mod">
          <ac:chgData name="Gabriel Quintella" userId="0401f16030b3bbcc" providerId="LiveId" clId="{F266282F-9079-40DC-9AA1-AD9F633F40CF}" dt="2023-01-22T00:48:18.394" v="1149" actId="1036"/>
          <ac:picMkLst>
            <pc:docMk/>
            <pc:sldMk cId="2473257432" sldId="262"/>
            <ac:picMk id="39" creationId="{666BDEF2-76ED-2471-4B37-D0BC003702B7}"/>
          </ac:picMkLst>
        </pc:picChg>
        <pc:picChg chg="add mod">
          <ac:chgData name="Gabriel Quintella" userId="0401f16030b3bbcc" providerId="LiveId" clId="{F266282F-9079-40DC-9AA1-AD9F633F40CF}" dt="2023-01-22T00:48:03.150" v="1116" actId="1036"/>
          <ac:picMkLst>
            <pc:docMk/>
            <pc:sldMk cId="2473257432" sldId="262"/>
            <ac:picMk id="40" creationId="{59C8733D-2EF3-E440-9ECE-F6D6644FC480}"/>
          </ac:picMkLst>
        </pc:picChg>
        <pc:picChg chg="add mod">
          <ac:chgData name="Gabriel Quintella" userId="0401f16030b3bbcc" providerId="LiveId" clId="{F266282F-9079-40DC-9AA1-AD9F633F40CF}" dt="2023-01-22T00:55:43.329" v="1382"/>
          <ac:picMkLst>
            <pc:docMk/>
            <pc:sldMk cId="2473257432" sldId="262"/>
            <ac:picMk id="44" creationId="{6936C935-A5AB-B5EF-DF77-E294FB952FBC}"/>
          </ac:picMkLst>
        </pc:picChg>
        <pc:cxnChg chg="add mod">
          <ac:chgData name="Gabriel Quintella" userId="0401f16030b3bbcc" providerId="LiveId" clId="{F266282F-9079-40DC-9AA1-AD9F633F40CF}" dt="2023-01-22T00:48:09.406" v="1119" actId="1036"/>
          <ac:cxnSpMkLst>
            <pc:docMk/>
            <pc:sldMk cId="2473257432" sldId="262"/>
            <ac:cxnSpMk id="19" creationId="{4BD7CDD5-7C99-AA4C-00EF-97D93D083AAB}"/>
          </ac:cxnSpMkLst>
        </pc:cxnChg>
        <pc:cxnChg chg="add del mod">
          <ac:chgData name="Gabriel Quintella" userId="0401f16030b3bbcc" providerId="LiveId" clId="{F266282F-9079-40DC-9AA1-AD9F633F40CF}" dt="2023-01-22T00:47:05.662" v="1080" actId="478"/>
          <ac:cxnSpMkLst>
            <pc:docMk/>
            <pc:sldMk cId="2473257432" sldId="262"/>
            <ac:cxnSpMk id="20" creationId="{9235888A-CD42-CD6C-B7FE-767366CD7D90}"/>
          </ac:cxnSpMkLst>
        </pc:cxnChg>
      </pc:sldChg>
      <pc:sldChg chg="addSp delSp modSp add mod">
        <pc:chgData name="Gabriel Quintella" userId="0401f16030b3bbcc" providerId="LiveId" clId="{F266282F-9079-40DC-9AA1-AD9F633F40CF}" dt="2023-01-22T00:55:45.313" v="1383"/>
        <pc:sldMkLst>
          <pc:docMk/>
          <pc:sldMk cId="1565503499" sldId="263"/>
        </pc:sldMkLst>
        <pc:spChg chg="mod">
          <ac:chgData name="Gabriel Quintella" userId="0401f16030b3bbcc" providerId="LiveId" clId="{F266282F-9079-40DC-9AA1-AD9F633F40CF}" dt="2023-01-22T00:45:57.844" v="1068" actId="20577"/>
          <ac:spMkLst>
            <pc:docMk/>
            <pc:sldMk cId="1565503499" sldId="263"/>
            <ac:spMk id="2" creationId="{D141B91A-BF9E-FDB7-4F2E-5348E1C8274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" creationId="{B40D3EA7-EC39-8B31-5C1C-875D0D862C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" creationId="{DFA2F1EA-EDA7-F5C7-65B9-4F3A5FDF5079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1" creationId="{8E24E6AE-398B-DE51-5A3A-0F6303B2CC4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2" creationId="{1E7F5B59-A871-882F-2A1F-A209167149D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3" creationId="{2724ABE6-354E-A81D-C664-893DA4CED4D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4" creationId="{67F959F8-EF94-2184-84FE-6FB76B53398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3" creationId="{5AFD051F-3C30-6A7F-ACBF-D56C5BD3C45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4" creationId="{B8CE4A6B-BCFA-1A97-C1D0-3DCE5126C08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5" creationId="{1AD8ED00-E298-C763-1992-A665397EAC4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6" creationId="{619970B6-20C2-8C0E-3531-5AC5EE1834D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7" creationId="{33B9A8A7-5006-341D-1A89-D9E764C0A8E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9" creationId="{3CE5A525-7463-140E-8913-804BDA15BC3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7" creationId="{E7E68D04-93B0-8219-AAF0-0A648119FB8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8" creationId="{EC1F12E8-3F4D-C927-8DDC-C8143AF7449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9" creationId="{4F77667E-462D-D32F-341E-460460928F8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0" creationId="{2DC1FCD2-2AEC-613A-5D7D-02A1A59D38C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1" creationId="{BE9E41A9-90E3-0327-F9A7-200FF5974E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2" creationId="{CB02987E-0AAA-A9FA-28F6-8C7DCB2E39B1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3" creationId="{C1753B31-9E6A-91B3-C985-339A4DDA21E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4" creationId="{FF79D0C5-6A5D-3F61-A95A-8A4CF1A7CF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5" creationId="{E6098AA8-DEE9-E10F-851D-0E31D3EBA0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6" creationId="{17111814-6252-F1BE-875A-F53203E3470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1" creationId="{0D63F366-49FA-AABD-88CD-A77F094FAEB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2" creationId="{897C397A-8FAA-FA14-3B0B-7C93285240DF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4" creationId="{71CDD72E-07CD-558B-8E0C-119ADB8B402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5" creationId="{6A32C4A9-12EB-4FBC-8DE3-6DE6C2FCF31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6" creationId="{24515FF9-3F63-C686-F960-A0F6A229735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2" creationId="{7EF476E6-6F93-24A2-DD71-DE382B3ABE45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3" creationId="{DE1AE38A-F14E-69F6-0F45-1DAF4DAA15C8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7" creationId="{59239E66-D281-A1A5-B2B7-E4F6D02AAFB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8" creationId="{0F4F6B2D-C9A6-CCB9-1B5D-6B755533231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1" creationId="{45DFDF3F-4EF8-CCB1-A733-EE2DB5C7F70D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2" creationId="{879AEAD8-C108-380A-E3CF-07C014D26D4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3" creationId="{E7092805-452A-AD7F-75D8-33265EA6111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4" creationId="{A5D26BCC-2A08-E7C9-F898-136A714C876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3" creationId="{04CCB412-3BF7-EC6F-C207-A69E16CEA97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4" creationId="{B31911FA-00BC-1658-5EFF-25B13A47BF3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5" creationId="{B72D6829-8DD6-9922-9743-1405E8FDC2A3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6" creationId="{BFE16AA0-24D7-A0CF-A1B6-00C14757D64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7" creationId="{EB88C9DE-0F81-C744-7A9A-149D461BA05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9" creationId="{02EEC79E-DD1D-2A45-54F0-E351401202A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7" creationId="{46DE138E-85FF-F6ED-62A0-4741099B6F4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8" creationId="{10B5F77F-53FC-E1C8-BD50-592B4834BCB4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9" creationId="{C1136434-B9A3-557D-EB1F-FC7290DAAF6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0" creationId="{7F450158-B52A-23EC-49E1-D22303BF11D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1" creationId="{7D084005-C7C7-6DF0-58E3-1D2A402DC15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2" creationId="{FC353FEC-DA96-199F-F2F7-CCD0BEBA12FC}"/>
          </ac:spMkLst>
        </pc:spChg>
        <pc:spChg chg="add del mod">
          <ac:chgData name="Gabriel Quintella" userId="0401f16030b3bbcc" providerId="LiveId" clId="{F266282F-9079-40DC-9AA1-AD9F633F40CF}" dt="2023-01-22T00:51:02.961" v="1231" actId="478"/>
          <ac:spMkLst>
            <pc:docMk/>
            <pc:sldMk cId="1565503499" sldId="263"/>
            <ac:spMk id="133" creationId="{7C475B49-AB75-70A4-CC73-20AB083B729C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4" creationId="{643CCA1A-DF79-EE1B-7DB1-DA5F6611B76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5" creationId="{D7823A54-3D09-D82C-DA4D-A26EB10C8D3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6" creationId="{9ACFFEE7-8CBB-BFAA-5581-D4F8E10F06C8}"/>
          </ac:spMkLst>
        </pc:spChg>
        <pc:spChg chg="add del mod">
          <ac:chgData name="Gabriel Quintella" userId="0401f16030b3bbcc" providerId="LiveId" clId="{F266282F-9079-40DC-9AA1-AD9F633F40CF}" dt="2023-01-22T00:49:40.864" v="1154" actId="478"/>
          <ac:spMkLst>
            <pc:docMk/>
            <pc:sldMk cId="1565503499" sldId="263"/>
            <ac:spMk id="151" creationId="{2088FBF2-AE48-3A6D-23A5-A0D7C8C616BF}"/>
          </ac:spMkLst>
        </pc:spChg>
        <pc:spChg chg="add del mod">
          <ac:chgData name="Gabriel Quintella" userId="0401f16030b3bbcc" providerId="LiveId" clId="{F266282F-9079-40DC-9AA1-AD9F633F40CF}" dt="2023-01-22T00:49:24.434" v="1153" actId="478"/>
          <ac:spMkLst>
            <pc:docMk/>
            <pc:sldMk cId="1565503499" sldId="263"/>
            <ac:spMk id="152" creationId="{33AF20BC-791C-6B78-577D-F34C106053F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4" creationId="{0F65D1C0-F39D-157D-A361-7BEE1730C589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5" creationId="{246257D2-87CB-0EAF-805E-E88D07E34DF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6" creationId="{C318DA85-33D1-6327-2695-3E95C9567C7A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2" creationId="{A46229A0-DE5A-35CC-2719-BF69393A9084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3" creationId="{4A513B83-00B7-63D5-5598-6AB62E329695}"/>
          </ac:spMkLst>
        </pc:sp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" creationId="{FCFBD966-D170-5ACB-3862-15C6B4BAE646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5" creationId="{82BA7AB8-7D05-9B81-418B-6A05F0606EC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" creationId="{A6AEB00A-FADE-A6A0-FCCE-91B54D61CE8A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9" creationId="{1E4E8BB4-621C-0847-B01F-B1087BCCB347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0" creationId="{E59B8443-6654-B1B5-D3D1-FB0EEA79F22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5" creationId="{84865020-8983-DF55-A9E2-FBB6F07DF7B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6" creationId="{DF44F37D-39CB-992E-4C71-8C5F17A429A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7" creationId="{BEB05A5C-5ADA-0F2A-64C6-EAC9B2C6502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8" creationId="{42813977-99A8-BCDC-1BEA-EBA19345860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9" creationId="{41F23F30-A4B0-339F-0D3E-7E9353CB3B9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0" creationId="{3F556462-9D03-2E50-3759-2B83808EFE7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1" creationId="{BC3A6FF0-12E5-B92D-9C91-CECECA632289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2" creationId="{30AE34A0-95FF-7DB1-D75B-FAA760CC497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8" creationId="{BF0AF684-3636-826E-A476-19947D343B3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0" creationId="{DF6DAB5B-6C4F-1FAB-A713-14AE2AFF114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1" creationId="{CA21743C-17A6-427F-CB43-211075BFE96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5" creationId="{C1A90349-D6CF-2FD4-C518-52E87802E7A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0" creationId="{558A028C-42BA-D469-1901-8C3C0B657B1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1" creationId="{53BB1596-16B4-97A2-C745-DD811FC2FAD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2" creationId="{396D022C-6863-A0AE-EB59-ABC704B34E1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3" creationId="{BC193DEE-1F11-419E-411B-1FABF3E62D3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4" creationId="{4A6F5986-AC8D-452A-860A-279DED1CD80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5" creationId="{C79FC01E-6D74-88FB-2B2D-DE3A29BA3AF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0" creationId="{17E3D343-24F4-AEE8-C06A-6118ADDB3AB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7" creationId="{93AED930-D19D-3921-A142-7C9CEEDE63B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9" creationId="{A4C679A7-6E3A-2DE5-C5F0-6CB0A35BA44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4" creationId="{D9369C7D-51C9-4DA3-BF7B-FF0F46B0FE9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5" creationId="{FE56E6F6-C282-81D5-2DAD-73CC3EE62FD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6" creationId="{9C075F40-C6AD-D0F3-CAF5-9B33962C544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9" creationId="{D14EAC71-D7C0-22F3-7A63-825424A27B9E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0" creationId="{D2F1AE5D-FC81-107B-D4D7-0FA6FC1AD2B6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5" creationId="{2BD76953-3A6E-B4C7-5653-AC8F829D47C5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6" creationId="{478E8062-760B-C114-58B7-7B9D6892CA7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7" creationId="{0AE4697C-456E-306B-EBEB-231615807E2F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8" creationId="{B34956C8-E19A-D0BC-240C-18DEB7C0B129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9" creationId="{4EF5A1BC-A4F0-F3C6-D9BA-08F294A577D8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0" creationId="{D10714E6-2FA3-4D3F-8CBE-EE5A9CD4D4A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1" creationId="{D05BE608-ECCC-9E1E-2FE0-F1BF2C067B0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2" creationId="{BAA4DAB1-576A-B2A6-9BB2-13BB58215CC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8" creationId="{15C0E3AC-8CF6-37BF-992B-CB79728E902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10" creationId="{542814FC-AF67-3A5A-E652-98A15FB6173E}"/>
          </ac:picMkLst>
        </pc:picChg>
        <pc:picChg chg="add del mod">
          <ac:chgData name="Gabriel Quintella" userId="0401f16030b3bbcc" providerId="LiveId" clId="{F266282F-9079-40DC-9AA1-AD9F633F40CF}" dt="2023-01-22T00:50:53.025" v="1225" actId="478"/>
          <ac:picMkLst>
            <pc:docMk/>
            <pc:sldMk cId="1565503499" sldId="263"/>
            <ac:picMk id="111" creationId="{0E64F533-D66F-0B9E-6F13-975175F271B6}"/>
          </ac:picMkLst>
        </pc:picChg>
        <pc:picChg chg="add del mod">
          <ac:chgData name="Gabriel Quintella" userId="0401f16030b3bbcc" providerId="LiveId" clId="{F266282F-9079-40DC-9AA1-AD9F633F40CF}" dt="2023-01-22T00:50:59.462" v="1229" actId="478"/>
          <ac:picMkLst>
            <pc:docMk/>
            <pc:sldMk cId="1565503499" sldId="263"/>
            <ac:picMk id="125" creationId="{BE0FD882-A62A-592A-E92E-7054DB71DABA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0" creationId="{9E6DC532-0C1D-2ECB-5C27-45DFED2796C1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1" creationId="{88C4392C-FA9F-65BC-EA25-E6C92846E07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2" creationId="{F2F2023A-53CF-7F80-5A91-9F18996EA36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3" creationId="{4057DF9B-C9A8-B134-87FF-FEAD77ED653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4" creationId="{5F4977BE-B6A8-B8D9-53C2-9EC99E062F9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5" creationId="{B38E2D31-15ED-F053-F6A3-FCC083DD3BB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0" creationId="{792A9CE6-1BF1-879B-5CD5-A0EBFC693B18}"/>
          </ac:picMkLst>
        </pc:picChg>
        <pc:picChg chg="add del mod">
          <ac:chgData name="Gabriel Quintella" userId="0401f16030b3bbcc" providerId="LiveId" clId="{F266282F-9079-40DC-9AA1-AD9F633F40CF}" dt="2023-01-22T00:50:54.038" v="1226" actId="478"/>
          <ac:picMkLst>
            <pc:docMk/>
            <pc:sldMk cId="1565503499" sldId="263"/>
            <ac:picMk id="157" creationId="{3C08194D-715A-CF70-DE77-B77F03DFD623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9" creationId="{88D357C4-5E75-4ED9-8221-A6037FD8DFEC}"/>
          </ac:picMkLst>
        </pc:picChg>
        <pc:picChg chg="add mod">
          <ac:chgData name="Gabriel Quintella" userId="0401f16030b3bbcc" providerId="LiveId" clId="{F266282F-9079-40DC-9AA1-AD9F633F40CF}" dt="2023-01-22T00:55:45.313" v="1383"/>
          <ac:picMkLst>
            <pc:docMk/>
            <pc:sldMk cId="1565503499" sldId="263"/>
            <ac:picMk id="169" creationId="{9D5D66D8-E36C-333E-196B-80DEE5EBADD5}"/>
          </ac:picMkLst>
        </pc:pic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2" creationId="{2F2710C1-B200-370A-78D7-643566BB70EE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3" creationId="{EB4C5EBE-8434-4A92-89F0-8F74E7DC925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4" creationId="{2B5B1AA5-6EDD-2E8E-FDF1-C7F1E6BC437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5" creationId="{8A9372B1-5F23-F802-4F72-7F138F7A0A36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6" creationId="{B32AFC0A-75FB-E121-3F52-E5949601832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7" creationId="{3379E988-777D-7067-2AEA-BFD47283D450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8" creationId="{BCD2CD28-5A7B-5BBB-A228-A9699CC5A39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9" creationId="{360A73EB-0281-B0AB-735A-52285038E8B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0" creationId="{9A427C74-794E-BBC7-87E9-6AE898C3FF2C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1" creationId="{2793B069-E237-ABBB-382B-D0B5F0967BF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2" creationId="{B43B7B85-1678-3CF2-B4E2-77CE544B582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3" creationId="{74AFDF58-0E88-2F10-C1D6-604AC13EE59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4" creationId="{E75B2291-A3B1-B17C-A996-817F02F7623B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6" creationId="{3CF6F0EF-611B-5449-F5E2-BBC8CB5DE82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7" creationId="{40FA967F-B3F9-01EF-B5FA-BFBEBF34BFE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8" creationId="{18F6E99D-3862-389E-C921-8FAA76FAD79F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9" creationId="{D08F794C-2668-B977-E9ED-9F4DDDC1D13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6" creationId="{B6BAC2E5-2C23-B111-C2CD-7BD7FFD18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7" creationId="{5C23B790-8EEC-BC6B-3833-C9EF06AF5591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8" creationId="{3FB82ED7-7247-0179-F7B7-A676836DAB7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9" creationId="{EF8E23F7-7085-7662-6D5C-01525B9906A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3" creationId="{8F52E073-0EA0-05A7-162F-F4BEBFECE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8" creationId="{C451B54F-DE11-3374-5918-B9FFA0CADC4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0" creationId="{E290F8F1-1EB3-5730-6ADE-0EBED255216A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1" creationId="{AA1B58A7-9C01-F762-16FA-251232E37ED7}"/>
          </ac:cxnSpMkLst>
        </pc:cxnChg>
        <pc:cxnChg chg="add del mod">
          <ac:chgData name="Gabriel Quintella" userId="0401f16030b3bbcc" providerId="LiveId" clId="{F266282F-9079-40DC-9AA1-AD9F633F40CF}" dt="2023-01-22T00:50:58.862" v="1228" actId="478"/>
          <ac:cxnSpMkLst>
            <pc:docMk/>
            <pc:sldMk cId="1565503499" sldId="263"/>
            <ac:cxnSpMk id="112" creationId="{278E3BE0-FCC7-27CB-363B-7E952D9EDA23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3" creationId="{4DFB9AE9-6216-18FB-58FA-6EA5ADBF2361}"/>
          </ac:cxnSpMkLst>
        </pc:cxnChg>
        <pc:cxnChg chg="add del mod">
          <ac:chgData name="Gabriel Quintella" userId="0401f16030b3bbcc" providerId="LiveId" clId="{F266282F-9079-40DC-9AA1-AD9F633F40CF}" dt="2023-01-22T00:50:57.471" v="1227" actId="478"/>
          <ac:cxnSpMkLst>
            <pc:docMk/>
            <pc:sldMk cId="1565503499" sldId="263"/>
            <ac:cxnSpMk id="114" creationId="{8ABFACB0-983D-0283-38EF-34DFB187FFAB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5" creationId="{521C6E39-5E2A-DDC3-FDB7-F24E06B1900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6" creationId="{3DF7F0C1-84AF-6833-E698-CC98912DCDF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7" creationId="{27A39A5A-6FC5-E653-2A95-4FEA1418952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8" creationId="{1F1E8585-4384-7C64-A6A7-E6B3A10EA2A8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9" creationId="{5CD42CB3-A541-CC51-6BEE-50DF03E94A3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0" creationId="{D01B2911-4768-2D4D-13AC-EAAA62C2198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1" creationId="{157B6569-3F00-538B-C74A-B21188292E97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2" creationId="{4B757C24-E63E-5B56-068D-24ED3C0B4A4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3" creationId="{ED628BC6-3C3A-DFCF-48BD-5976B7DE007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4" creationId="{59B18702-28EC-7F1E-B58B-C99C3167C6AF}"/>
          </ac:cxnSpMkLst>
        </pc:cxnChg>
        <pc:cxnChg chg="add del mod">
          <ac:chgData name="Gabriel Quintella" userId="0401f16030b3bbcc" providerId="LiveId" clId="{F266282F-9079-40DC-9AA1-AD9F633F40CF}" dt="2023-01-22T00:51:04.942" v="1233" actId="478"/>
          <ac:cxnSpMkLst>
            <pc:docMk/>
            <pc:sldMk cId="1565503499" sldId="263"/>
            <ac:cxnSpMk id="126" creationId="{65C954BF-AEB5-1C87-28F0-4FE19CC2851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7" creationId="{4A29E120-52E5-5D41-D637-0DAB7C6263B2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8" creationId="{C23C53CA-8D7A-52D3-A8F4-478327CC553E}"/>
          </ac:cxnSpMkLst>
        </pc:cxnChg>
        <pc:cxnChg chg="add del mod">
          <ac:chgData name="Gabriel Quintella" userId="0401f16030b3bbcc" providerId="LiveId" clId="{F266282F-9079-40DC-9AA1-AD9F633F40CF}" dt="2023-01-22T00:51:04.179" v="1232" actId="478"/>
          <ac:cxnSpMkLst>
            <pc:docMk/>
            <pc:sldMk cId="1565503499" sldId="263"/>
            <ac:cxnSpMk id="139" creationId="{8DC0139E-C988-965B-FD1B-39435C80B4A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6" creationId="{06D6C5DA-E87E-44E1-15EF-C7B52AD8C57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7" creationId="{994051A1-D7BF-31F0-1359-FA977F8438C4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8" creationId="{4EF8FDAE-7A8E-7934-F435-349ABDA599F6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9" creationId="{CA1C08A0-86C6-27D3-14D3-9E2C889FFA1A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3" creationId="{DE13D3B3-353B-924A-E4EE-7DB1004B3E0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8" creationId="{C77D72F5-77F5-02FB-5CA9-73E650395AA3}"/>
          </ac:cxnSpMkLst>
        </pc:cxnChg>
        <pc:cxnChg chg="add del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0" creationId="{B359C64A-9E5A-8B2E-870A-2F3B0D8F719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1" creationId="{16E14497-F207-D3B0-9FCA-A427D5E860E9}"/>
          </ac:cxnSpMkLst>
        </pc:cxnChg>
      </pc:sldChg>
      <pc:sldChg chg="addSp modSp new">
        <pc:chgData name="Gabriel Quintella" userId="0401f16030b3bbcc" providerId="LiveId" clId="{F266282F-9079-40DC-9AA1-AD9F633F40CF}" dt="2023-01-22T00:56:57.604" v="1385"/>
        <pc:sldMkLst>
          <pc:docMk/>
          <pc:sldMk cId="636262176" sldId="264"/>
        </pc:sldMkLst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2" creationId="{870DBF1C-6D8F-0B5F-CD15-502D69C1E179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3" creationId="{D60C4344-ABFF-FC8C-F43A-36BC6D379D7A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6" creationId="{85D578DF-D657-A50B-9E4F-21C73111B203}"/>
          </ac:spMkLst>
        </pc:sp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4" creationId="{0FD29EEF-A694-0371-FE8D-599A57163086}"/>
          </ac:picMkLst>
        </pc:pic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5" creationId="{E3D57697-CFBF-6E26-7DA0-FE62B5BCAAF1}"/>
          </ac:picMkLst>
        </pc:picChg>
      </pc:sldChg>
    </pc:docChg>
  </pc:docChgLst>
  <pc:docChgLst>
    <pc:chgData name="Gabriel Quintella" userId="0401f16030b3bbcc" providerId="LiveId" clId="{56ADC1A6-171E-433A-817D-58E9CC51A307}"/>
    <pc:docChg chg="undo redo custSel addSld delSld modSld sldOrd">
      <pc:chgData name="Gabriel Quintella" userId="0401f16030b3bbcc" providerId="LiveId" clId="{56ADC1A6-171E-433A-817D-58E9CC51A307}" dt="2023-08-19T19:56:04.148" v="1732" actId="729"/>
      <pc:docMkLst>
        <pc:docMk/>
      </pc:docMkLst>
      <pc:sldChg chg="mod modShow">
        <pc:chgData name="Gabriel Quintella" userId="0401f16030b3bbcc" providerId="LiveId" clId="{56ADC1A6-171E-433A-817D-58E9CC51A307}" dt="2023-07-21T02:59:00.090" v="0" actId="729"/>
        <pc:sldMkLst>
          <pc:docMk/>
          <pc:sldMk cId="3103119208" sldId="257"/>
        </pc:sldMkLst>
      </pc:sldChg>
      <pc:sldChg chg="mod modShow">
        <pc:chgData name="Gabriel Quintella" userId="0401f16030b3bbcc" providerId="LiveId" clId="{56ADC1A6-171E-433A-817D-58E9CC51A307}" dt="2023-07-21T04:16:10.949" v="1" actId="729"/>
        <pc:sldMkLst>
          <pc:docMk/>
          <pc:sldMk cId="1056102283" sldId="258"/>
        </pc:sldMkLst>
      </pc:sldChg>
      <pc:sldChg chg="addSp modSp mod modAnim">
        <pc:chgData name="Gabriel Quintella" userId="0401f16030b3bbcc" providerId="LiveId" clId="{56ADC1A6-171E-433A-817D-58E9CC51A307}" dt="2023-07-31T11:48:19.770" v="1474" actId="1038"/>
        <pc:sldMkLst>
          <pc:docMk/>
          <pc:sldMk cId="3936968260" sldId="259"/>
        </pc:sldMkLst>
        <pc:spChg chg="add mod">
          <ac:chgData name="Gabriel Quintella" userId="0401f16030b3bbcc" providerId="LiveId" clId="{56ADC1A6-171E-433A-817D-58E9CC51A307}" dt="2023-07-31T11:48:19.770" v="1474" actId="1038"/>
          <ac:spMkLst>
            <pc:docMk/>
            <pc:sldMk cId="3936968260" sldId="259"/>
            <ac:spMk id="2" creationId="{050DF284-A26F-45A4-E01F-0B24D7DDE78E}"/>
          </ac:spMkLst>
        </pc:spChg>
      </pc:sldChg>
      <pc:sldChg chg="modAnim">
        <pc:chgData name="Gabriel Quintella" userId="0401f16030b3bbcc" providerId="LiveId" clId="{56ADC1A6-171E-433A-817D-58E9CC51A307}" dt="2023-07-31T02:16:28.597" v="1292"/>
        <pc:sldMkLst>
          <pc:docMk/>
          <pc:sldMk cId="646899838" sldId="260"/>
        </pc:sldMkLst>
      </pc:sldChg>
      <pc:sldChg chg="addSp modSp mod">
        <pc:chgData name="Gabriel Quintella" userId="0401f16030b3bbcc" providerId="LiveId" clId="{56ADC1A6-171E-433A-817D-58E9CC51A307}" dt="2023-07-31T11:49:17.204" v="1663"/>
        <pc:sldMkLst>
          <pc:docMk/>
          <pc:sldMk cId="1857210331" sldId="261"/>
        </pc:sldMkLst>
        <pc:spChg chg="add mod">
          <ac:chgData name="Gabriel Quintella" userId="0401f16030b3bbcc" providerId="LiveId" clId="{56ADC1A6-171E-433A-817D-58E9CC51A307}" dt="2023-07-31T11:49:17.204" v="1663"/>
          <ac:spMkLst>
            <pc:docMk/>
            <pc:sldMk cId="1857210331" sldId="261"/>
            <ac:spMk id="3" creationId="{13A93064-B3CE-3D0B-D36B-2EAC1306E4BC}"/>
          </ac:spMkLst>
        </pc:spChg>
        <pc:spChg chg="mod">
          <ac:chgData name="Gabriel Quintella" userId="0401f16030b3bbcc" providerId="LiveId" clId="{56ADC1A6-171E-433A-817D-58E9CC51A307}" dt="2023-07-30T00:39:04.682" v="92" actId="20577"/>
          <ac:spMkLst>
            <pc:docMk/>
            <pc:sldMk cId="1857210331" sldId="261"/>
            <ac:spMk id="5" creationId="{1F533D09-D700-8FCD-7D24-00EE4E4BB058}"/>
          </ac:spMkLst>
        </pc:spChg>
      </pc:sldChg>
      <pc:sldChg chg="addSp delSp modSp mod modAnim">
        <pc:chgData name="Gabriel Quintella" userId="0401f16030b3bbcc" providerId="LiveId" clId="{56ADC1A6-171E-433A-817D-58E9CC51A307}" dt="2023-07-31T11:55:45.170" v="1717"/>
        <pc:sldMkLst>
          <pc:docMk/>
          <pc:sldMk cId="2473257432" sldId="262"/>
        </pc:sldMkLst>
        <pc:spChg chg="mod">
          <ac:chgData name="Gabriel Quintella" userId="0401f16030b3bbcc" providerId="LiveId" clId="{56ADC1A6-171E-433A-817D-58E9CC51A307}" dt="2023-07-30T16:38:50.249" v="1015" actId="14100"/>
          <ac:spMkLst>
            <pc:docMk/>
            <pc:sldMk cId="2473257432" sldId="262"/>
            <ac:spMk id="7" creationId="{7D5B3B8F-3CE3-7D76-A50E-C8F83F55B3DA}"/>
          </ac:spMkLst>
        </pc:spChg>
        <pc:spChg chg="mod">
          <ac:chgData name="Gabriel Quintella" userId="0401f16030b3bbcc" providerId="LiveId" clId="{56ADC1A6-171E-433A-817D-58E9CC51A307}" dt="2023-07-30T16:38:53.185" v="1016" actId="14100"/>
          <ac:spMkLst>
            <pc:docMk/>
            <pc:sldMk cId="2473257432" sldId="262"/>
            <ac:spMk id="24" creationId="{DB28A657-676C-C7C7-2DFE-F4A64F70B159}"/>
          </ac:spMkLst>
        </pc:spChg>
        <pc:spChg chg="add mod">
          <ac:chgData name="Gabriel Quintella" userId="0401f16030b3bbcc" providerId="LiveId" clId="{56ADC1A6-171E-433A-817D-58E9CC51A307}" dt="2023-07-31T11:49:14.874" v="1662"/>
          <ac:spMkLst>
            <pc:docMk/>
            <pc:sldMk cId="2473257432" sldId="262"/>
            <ac:spMk id="41" creationId="{283A6243-82C6-AC0E-01F5-32711847C790}"/>
          </ac:spMkLst>
        </pc:spChg>
        <pc:picChg chg="add mod">
          <ac:chgData name="Gabriel Quintella" userId="0401f16030b3bbcc" providerId="LiveId" clId="{56ADC1A6-171E-433A-817D-58E9CC51A307}" dt="2023-07-31T11:53:47.972" v="1689" actId="1076"/>
          <ac:picMkLst>
            <pc:docMk/>
            <pc:sldMk cId="2473257432" sldId="262"/>
            <ac:picMk id="42" creationId="{D66315A7-AF74-1607-B023-9D35E28E1AFD}"/>
          </ac:picMkLst>
        </pc:picChg>
        <pc:picChg chg="add mod">
          <ac:chgData name="Gabriel Quintella" userId="0401f16030b3bbcc" providerId="LiveId" clId="{56ADC1A6-171E-433A-817D-58E9CC51A307}" dt="2023-07-31T11:53:52.276" v="1691" actId="1076"/>
          <ac:picMkLst>
            <pc:docMk/>
            <pc:sldMk cId="2473257432" sldId="262"/>
            <ac:picMk id="43" creationId="{696C7691-0329-1965-2659-5CE2AB5C1FA6}"/>
          </ac:picMkLst>
        </pc:picChg>
        <pc:picChg chg="add mod">
          <ac:chgData name="Gabriel Quintella" userId="0401f16030b3bbcc" providerId="LiveId" clId="{56ADC1A6-171E-433A-817D-58E9CC51A307}" dt="2023-07-31T11:54:40.820" v="1698" actId="1076"/>
          <ac:picMkLst>
            <pc:docMk/>
            <pc:sldMk cId="2473257432" sldId="262"/>
            <ac:picMk id="45" creationId="{3095A909-CB1D-8D7B-2A4B-A2C0745AC0A9}"/>
          </ac:picMkLst>
        </pc:picChg>
        <pc:picChg chg="add mod">
          <ac:chgData name="Gabriel Quintella" userId="0401f16030b3bbcc" providerId="LiveId" clId="{56ADC1A6-171E-433A-817D-58E9CC51A307}" dt="2023-07-31T11:55:02.052" v="1704" actId="1076"/>
          <ac:picMkLst>
            <pc:docMk/>
            <pc:sldMk cId="2473257432" sldId="262"/>
            <ac:picMk id="46" creationId="{6517B1E8-2708-09A1-E347-E3C91E301516}"/>
          </ac:picMkLst>
        </pc:picChg>
        <pc:picChg chg="add mod">
          <ac:chgData name="Gabriel Quintella" userId="0401f16030b3bbcc" providerId="LiveId" clId="{56ADC1A6-171E-433A-817D-58E9CC51A307}" dt="2023-07-31T11:55:23.060" v="1711" actId="14100"/>
          <ac:picMkLst>
            <pc:docMk/>
            <pc:sldMk cId="2473257432" sldId="262"/>
            <ac:picMk id="47" creationId="{F9935298-5CCD-F253-6DC2-5CE5672C91E6}"/>
          </ac:picMkLst>
        </pc:picChg>
        <pc:picChg chg="add mod">
          <ac:chgData name="Gabriel Quintella" userId="0401f16030b3bbcc" providerId="LiveId" clId="{56ADC1A6-171E-433A-817D-58E9CC51A307}" dt="2023-07-31T11:55:44.027" v="1716" actId="1076"/>
          <ac:picMkLst>
            <pc:docMk/>
            <pc:sldMk cId="2473257432" sldId="262"/>
            <ac:picMk id="48" creationId="{B036CAF4-2BD7-87AF-04E5-DD824CC41608}"/>
          </ac:picMkLst>
        </pc:picChg>
        <pc:cxnChg chg="add">
          <ac:chgData name="Gabriel Quintella" userId="0401f16030b3bbcc" providerId="LiveId" clId="{56ADC1A6-171E-433A-817D-58E9CC51A307}" dt="2023-07-30T16:38:34.690" v="1013" actId="11529"/>
          <ac:cxnSpMkLst>
            <pc:docMk/>
            <pc:sldMk cId="2473257432" sldId="262"/>
            <ac:cxnSpMk id="18" creationId="{F9E81C4D-0B5B-2549-C687-4514D1ED854E}"/>
          </ac:cxnSpMkLst>
        </pc:cxnChg>
        <pc:cxnChg chg="add">
          <ac:chgData name="Gabriel Quintella" userId="0401f16030b3bbcc" providerId="LiveId" clId="{56ADC1A6-171E-433A-817D-58E9CC51A307}" dt="2023-07-30T16:38:46.378" v="1014" actId="11529"/>
          <ac:cxnSpMkLst>
            <pc:docMk/>
            <pc:sldMk cId="2473257432" sldId="262"/>
            <ac:cxnSpMk id="22" creationId="{ACEEFCAF-3A8E-C729-2464-132D8984A7A4}"/>
          </ac:cxnSpMkLst>
        </pc:cxnChg>
        <pc:cxnChg chg="add">
          <ac:chgData name="Gabriel Quintella" userId="0401f16030b3bbcc" providerId="LiveId" clId="{56ADC1A6-171E-433A-817D-58E9CC51A307}" dt="2023-07-30T16:40:24.386" v="1019" actId="11529"/>
          <ac:cxnSpMkLst>
            <pc:docMk/>
            <pc:sldMk cId="2473257432" sldId="262"/>
            <ac:cxnSpMk id="29" creationId="{D0395C2C-8E25-B516-3B82-82A9CF49B364}"/>
          </ac:cxnSpMkLst>
        </pc:cxnChg>
        <pc:cxnChg chg="add del mod">
          <ac:chgData name="Gabriel Quintella" userId="0401f16030b3bbcc" providerId="LiveId" clId="{56ADC1A6-171E-433A-817D-58E9CC51A307}" dt="2023-07-30T16:40:36.879" v="1021" actId="11529"/>
          <ac:cxnSpMkLst>
            <pc:docMk/>
            <pc:sldMk cId="2473257432" sldId="262"/>
            <ac:cxnSpMk id="31" creationId="{BDA901F0-EAA8-2881-95C3-A30B798CE32E}"/>
          </ac:cxnSpMkLst>
        </pc:cxnChg>
        <pc:cxnChg chg="add">
          <ac:chgData name="Gabriel Quintella" userId="0401f16030b3bbcc" providerId="LiveId" clId="{56ADC1A6-171E-433A-817D-58E9CC51A307}" dt="2023-07-30T16:40:43.187" v="1022" actId="11529"/>
          <ac:cxnSpMkLst>
            <pc:docMk/>
            <pc:sldMk cId="2473257432" sldId="262"/>
            <ac:cxnSpMk id="33" creationId="{DEBC718E-3D32-CEE0-01DE-2FC770476FF1}"/>
          </ac:cxnSpMkLst>
        </pc:cxnChg>
        <pc:cxnChg chg="add">
          <ac:chgData name="Gabriel Quintella" userId="0401f16030b3bbcc" providerId="LiveId" clId="{56ADC1A6-171E-433A-817D-58E9CC51A307}" dt="2023-07-30T16:40:49.370" v="1023" actId="11529"/>
          <ac:cxnSpMkLst>
            <pc:docMk/>
            <pc:sldMk cId="2473257432" sldId="262"/>
            <ac:cxnSpMk id="35" creationId="{48C742B1-A02E-76FF-06E2-47A875288BAA}"/>
          </ac:cxnSpMkLst>
        </pc:cxnChg>
      </pc:sldChg>
      <pc:sldChg chg="addSp modSp mod ord">
        <pc:chgData name="Gabriel Quintella" userId="0401f16030b3bbcc" providerId="LiveId" clId="{56ADC1A6-171E-433A-817D-58E9CC51A307}" dt="2023-07-31T11:48:13.116" v="1406" actId="1038"/>
        <pc:sldMkLst>
          <pc:docMk/>
          <pc:sldMk cId="1565503499" sldId="263"/>
        </pc:sldMkLst>
        <pc:spChg chg="add mod">
          <ac:chgData name="Gabriel Quintella" userId="0401f16030b3bbcc" providerId="LiveId" clId="{56ADC1A6-171E-433A-817D-58E9CC51A307}" dt="2023-07-31T11:48:13.116" v="1406" actId="1038"/>
          <ac:spMkLst>
            <pc:docMk/>
            <pc:sldMk cId="1565503499" sldId="263"/>
            <ac:spMk id="72" creationId="{4F36CAC9-3500-92DB-EEDF-25D8CE0C7397}"/>
          </ac:spMkLst>
        </pc:spChg>
      </pc:sldChg>
      <pc:sldChg chg="modSp mod">
        <pc:chgData name="Gabriel Quintella" userId="0401f16030b3bbcc" providerId="LiveId" clId="{56ADC1A6-171E-433A-817D-58E9CC51A307}" dt="2023-07-21T05:10:41.372" v="3" actId="27636"/>
        <pc:sldMkLst>
          <pc:docMk/>
          <pc:sldMk cId="636262176" sldId="264"/>
        </pc:sldMkLst>
        <pc:spChg chg="mod">
          <ac:chgData name="Gabriel Quintella" userId="0401f16030b3bbcc" providerId="LiveId" clId="{56ADC1A6-171E-433A-817D-58E9CC51A307}" dt="2023-07-21T05:10:41.372" v="3" actId="27636"/>
          <ac:spMkLst>
            <pc:docMk/>
            <pc:sldMk cId="636262176" sldId="264"/>
            <ac:spMk id="2" creationId="{870DBF1C-6D8F-0B5F-CD15-502D69C1E179}"/>
          </ac:spMkLst>
        </pc:spChg>
      </pc:sldChg>
      <pc:sldChg chg="addSp modSp">
        <pc:chgData name="Gabriel Quintella" userId="0401f16030b3bbcc" providerId="LiveId" clId="{56ADC1A6-171E-433A-817D-58E9CC51A307}" dt="2023-07-31T11:49:33.630" v="1685"/>
        <pc:sldMkLst>
          <pc:docMk/>
          <pc:sldMk cId="3286718728" sldId="265"/>
        </pc:sldMkLst>
        <pc:spChg chg="add mod">
          <ac:chgData name="Gabriel Quintella" userId="0401f16030b3bbcc" providerId="LiveId" clId="{56ADC1A6-171E-433A-817D-58E9CC51A307}" dt="2023-07-31T11:49:33.630" v="1685"/>
          <ac:spMkLst>
            <pc:docMk/>
            <pc:sldMk cId="3286718728" sldId="265"/>
            <ac:spMk id="4" creationId="{88E7D9B0-0594-B7B3-6105-BCB7F21A9E6A}"/>
          </ac:spMkLst>
        </pc:spChg>
      </pc:sldChg>
      <pc:sldChg chg="addSp delSp modSp mod delAnim modAnim">
        <pc:chgData name="Gabriel Quintella" userId="0401f16030b3bbcc" providerId="LiveId" clId="{56ADC1A6-171E-433A-817D-58E9CC51A307}" dt="2023-07-31T11:49:29.374" v="1683" actId="1036"/>
        <pc:sldMkLst>
          <pc:docMk/>
          <pc:sldMk cId="2398296623" sldId="266"/>
        </pc:sldMkLst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7" creationId="{31F7F9D4-8164-9084-F6AD-975AB702FA5B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8" creationId="{74105504-987E-1563-5C40-C5B9A10CF352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9" creationId="{DD87C36B-52E1-1569-7DD5-0C042FA73D13}"/>
          </ac:spMkLst>
        </pc:spChg>
        <pc:spChg chg="add del mod">
          <ac:chgData name="Gabriel Quintella" userId="0401f16030b3bbcc" providerId="LiveId" clId="{56ADC1A6-171E-433A-817D-58E9CC51A307}" dt="2023-07-30T16:19:30.467" v="363" actId="478"/>
          <ac:spMkLst>
            <pc:docMk/>
            <pc:sldMk cId="2398296623" sldId="266"/>
            <ac:spMk id="16" creationId="{59812A91-928A-0B7D-6B78-A92152AEA76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7" creationId="{73F6698D-069F-6972-B668-92A357D42C0B}"/>
          </ac:spMkLst>
        </pc:spChg>
        <pc:spChg chg="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8" creationId="{776940BE-F9CB-3788-27B5-054861BA8112}"/>
          </ac:spMkLst>
        </pc:spChg>
        <pc:spChg chg="add del mod">
          <ac:chgData name="Gabriel Quintella" userId="0401f16030b3bbcc" providerId="LiveId" clId="{56ADC1A6-171E-433A-817D-58E9CC51A307}" dt="2023-07-30T16:18:53.215" v="357" actId="478"/>
          <ac:spMkLst>
            <pc:docMk/>
            <pc:sldMk cId="2398296623" sldId="266"/>
            <ac:spMk id="19" creationId="{5F1B4919-3687-4B8D-4799-56320090D98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2" creationId="{12EA4032-15B7-FFF9-D3CA-D6A8898E7FC9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3" creationId="{10E5E208-410A-235D-6174-A6BC45D5F43A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4" creationId="{55E49439-3698-792B-EE21-18D9E52FF9D0}"/>
          </ac:spMkLst>
        </pc:spChg>
        <pc:spChg chg="add del mod">
          <ac:chgData name="Gabriel Quintella" userId="0401f16030b3bbcc" providerId="LiveId" clId="{56ADC1A6-171E-433A-817D-58E9CC51A307}" dt="2023-07-30T16:21:07.705" v="654" actId="478"/>
          <ac:spMkLst>
            <pc:docMk/>
            <pc:sldMk cId="2398296623" sldId="266"/>
            <ac:spMk id="25" creationId="{1BEC654C-7C1E-1273-77BE-91D1804D6746}"/>
          </ac:spMkLst>
        </pc:spChg>
        <pc:spChg chg="add del mod">
          <ac:chgData name="Gabriel Quintella" userId="0401f16030b3bbcc" providerId="LiveId" clId="{56ADC1A6-171E-433A-817D-58E9CC51A307}" dt="2023-07-30T16:29:31.899" v="766"/>
          <ac:spMkLst>
            <pc:docMk/>
            <pc:sldMk cId="2398296623" sldId="266"/>
            <ac:spMk id="27" creationId="{E1305A67-36C7-7C91-EF0F-6490B06A52D2}"/>
          </ac:spMkLst>
        </pc:spChg>
        <pc:spChg chg="add mod">
          <ac:chgData name="Gabriel Quintella" userId="0401f16030b3bbcc" providerId="LiveId" clId="{56ADC1A6-171E-433A-817D-58E9CC51A307}" dt="2023-07-31T11:47:21.180" v="1333" actId="14100"/>
          <ac:spMkLst>
            <pc:docMk/>
            <pc:sldMk cId="2398296623" sldId="266"/>
            <ac:spMk id="28" creationId="{AE559B89-FD12-867A-26C1-36E0D2174CEE}"/>
          </ac:spMkLst>
        </pc:spChg>
        <pc:spChg chg="add mod">
          <ac:chgData name="Gabriel Quintella" userId="0401f16030b3bbcc" providerId="LiveId" clId="{56ADC1A6-171E-433A-817D-58E9CC51A307}" dt="2023-07-30T16:30:27.881" v="794" actId="1076"/>
          <ac:spMkLst>
            <pc:docMk/>
            <pc:sldMk cId="2398296623" sldId="266"/>
            <ac:spMk id="29" creationId="{98376246-33D4-CB0F-DD9E-BE78E43879CD}"/>
          </ac:spMkLst>
        </pc:spChg>
        <pc:spChg chg="add mod">
          <ac:chgData name="Gabriel Quintella" userId="0401f16030b3bbcc" providerId="LiveId" clId="{56ADC1A6-171E-433A-817D-58E9CC51A307}" dt="2023-07-30T16:33:07.074" v="996" actId="14100"/>
          <ac:spMkLst>
            <pc:docMk/>
            <pc:sldMk cId="2398296623" sldId="266"/>
            <ac:spMk id="30" creationId="{904477C8-E363-0A9A-D32C-A2E7F0F50A83}"/>
          </ac:spMkLst>
        </pc:spChg>
        <pc:spChg chg="add mod">
          <ac:chgData name="Gabriel Quintella" userId="0401f16030b3bbcc" providerId="LiveId" clId="{56ADC1A6-171E-433A-817D-58E9CC51A307}" dt="2023-07-30T16:30:46.893" v="819" actId="1035"/>
          <ac:spMkLst>
            <pc:docMk/>
            <pc:sldMk cId="2398296623" sldId="266"/>
            <ac:spMk id="31" creationId="{B5562E84-3176-D637-9EBC-435BBBCFF425}"/>
          </ac:spMkLst>
        </pc:spChg>
        <pc:spChg chg="add mod">
          <ac:chgData name="Gabriel Quintella" userId="0401f16030b3bbcc" providerId="LiveId" clId="{56ADC1A6-171E-433A-817D-58E9CC51A307}" dt="2023-07-30T16:30:56.846" v="825" actId="20577"/>
          <ac:spMkLst>
            <pc:docMk/>
            <pc:sldMk cId="2398296623" sldId="266"/>
            <ac:spMk id="32" creationId="{FB6A73A4-1E76-8E8C-CAFE-944E73B0A99F}"/>
          </ac:spMkLst>
        </pc:spChg>
        <pc:spChg chg="add mod">
          <ac:chgData name="Gabriel Quintella" userId="0401f16030b3bbcc" providerId="LiveId" clId="{56ADC1A6-171E-433A-817D-58E9CC51A307}" dt="2023-07-30T16:31:41.579" v="916" actId="1035"/>
          <ac:spMkLst>
            <pc:docMk/>
            <pc:sldMk cId="2398296623" sldId="266"/>
            <ac:spMk id="33" creationId="{5A23F928-654C-1709-3C32-01D5E2BF4647}"/>
          </ac:spMkLst>
        </pc:spChg>
        <pc:spChg chg="add mod">
          <ac:chgData name="Gabriel Quintella" userId="0401f16030b3bbcc" providerId="LiveId" clId="{56ADC1A6-171E-433A-817D-58E9CC51A307}" dt="2023-07-30T16:32:23.331" v="977" actId="1037"/>
          <ac:spMkLst>
            <pc:docMk/>
            <pc:sldMk cId="2398296623" sldId="266"/>
            <ac:spMk id="34" creationId="{66249E10-8967-848F-7275-09F614DCF80C}"/>
          </ac:spMkLst>
        </pc:spChg>
        <pc:spChg chg="add mod">
          <ac:chgData name="Gabriel Quintella" userId="0401f16030b3bbcc" providerId="LiveId" clId="{56ADC1A6-171E-433A-817D-58E9CC51A307}" dt="2023-07-31T11:49:29.374" v="1683" actId="1036"/>
          <ac:spMkLst>
            <pc:docMk/>
            <pc:sldMk cId="2398296623" sldId="266"/>
            <ac:spMk id="35" creationId="{6B230CA8-E172-F94D-1F03-C1B3A9C85A49}"/>
          </ac:spMkLst>
        </pc:spChg>
        <pc:picChg chg="add mod">
          <ac:chgData name="Gabriel Quintella" userId="0401f16030b3bbcc" providerId="LiveId" clId="{56ADC1A6-171E-433A-817D-58E9CC51A307}" dt="2023-07-30T16:29:36.389" v="768" actId="1035"/>
          <ac:picMkLst>
            <pc:docMk/>
            <pc:sldMk cId="2398296623" sldId="266"/>
            <ac:picMk id="6" creationId="{C5EB65FB-F2C4-3ABD-12A1-6E140CC1849C}"/>
          </ac:picMkLst>
        </pc:picChg>
        <pc:picChg chg="del">
          <ac:chgData name="Gabriel Quintella" userId="0401f16030b3bbcc" providerId="LiveId" clId="{56ADC1A6-171E-433A-817D-58E9CC51A307}" dt="2023-07-30T15:54:48.617" v="93" actId="478"/>
          <ac:picMkLst>
            <pc:docMk/>
            <pc:sldMk cId="2398296623" sldId="266"/>
            <ac:picMk id="15" creationId="{31F5C363-2651-BC12-9539-82C9F6D017C1}"/>
          </ac:picMkLst>
        </pc:picChg>
        <pc:cxnChg chg="add del mod">
          <ac:chgData name="Gabriel Quintella" userId="0401f16030b3bbcc" providerId="LiveId" clId="{56ADC1A6-171E-433A-817D-58E9CC51A307}" dt="2023-07-30T16:21:52.201" v="658" actId="478"/>
          <ac:cxnSpMkLst>
            <pc:docMk/>
            <pc:sldMk cId="2398296623" sldId="266"/>
            <ac:cxnSpMk id="11" creationId="{4F5BDF48-9842-A494-3E04-C26C22A810A6}"/>
          </ac:cxnSpMkLst>
        </pc:cxnChg>
        <pc:cxnChg chg="add del mod">
          <ac:chgData name="Gabriel Quintella" userId="0401f16030b3bbcc" providerId="LiveId" clId="{56ADC1A6-171E-433A-817D-58E9CC51A307}" dt="2023-07-30T16:21:54.288" v="659" actId="478"/>
          <ac:cxnSpMkLst>
            <pc:docMk/>
            <pc:sldMk cId="2398296623" sldId="266"/>
            <ac:cxnSpMk id="14" creationId="{B7D3F1C5-C986-D55B-E194-DC55F63A8A49}"/>
          </ac:cxnSpMkLst>
        </pc:cxnChg>
      </pc:sldChg>
      <pc:sldChg chg="mod modShow">
        <pc:chgData name="Gabriel Quintella" userId="0401f16030b3bbcc" providerId="LiveId" clId="{56ADC1A6-171E-433A-817D-58E9CC51A307}" dt="2023-07-31T11:46:30.477" v="1316" actId="729"/>
        <pc:sldMkLst>
          <pc:docMk/>
          <pc:sldMk cId="3915684311" sldId="267"/>
        </pc:sldMkLst>
      </pc:sldChg>
      <pc:sldChg chg="addSp delSp modSp mod modShow">
        <pc:chgData name="Gabriel Quintella" userId="0401f16030b3bbcc" providerId="LiveId" clId="{56ADC1A6-171E-433A-817D-58E9CC51A307}" dt="2023-07-31T11:49:11.188" v="1661" actId="1036"/>
        <pc:sldMkLst>
          <pc:docMk/>
          <pc:sldMk cId="1757085871" sldId="268"/>
        </pc:sldMkLst>
        <pc:spChg chg="add del">
          <ac:chgData name="Gabriel Quintella" userId="0401f16030b3bbcc" providerId="LiveId" clId="{56ADC1A6-171E-433A-817D-58E9CC51A307}" dt="2023-07-31T11:43:45.970" v="1305" actId="478"/>
          <ac:spMkLst>
            <pc:docMk/>
            <pc:sldMk cId="1757085871" sldId="268"/>
            <ac:spMk id="5" creationId="{165282C3-7EB3-39FE-6947-8C6206BB9885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6" creationId="{EE83AA99-57AC-FF29-CB7F-9BD0EF037FD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7" creationId="{9AFEA66A-BB99-9183-F4EA-40A196C9E54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8" creationId="{A3BBA946-75F5-92B4-557F-DE1C5537A8F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9" creationId="{0595407B-EA5A-60ED-D371-F2927900AF1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0" creationId="{06F22B66-8320-7B40-8D52-51FA017DC555}"/>
          </ac:spMkLst>
        </pc:spChg>
        <pc:spChg chg="add del mod">
          <ac:chgData name="Gabriel Quintella" userId="0401f16030b3bbcc" providerId="LiveId" clId="{56ADC1A6-171E-433A-817D-58E9CC51A307}" dt="2023-07-31T11:49:06.909" v="1647" actId="478"/>
          <ac:spMkLst>
            <pc:docMk/>
            <pc:sldMk cId="1757085871" sldId="268"/>
            <ac:spMk id="11" creationId="{16B61878-36C7-3348-1787-564DB739BE4C}"/>
          </ac:spMkLst>
        </pc:spChg>
        <pc:spChg chg="add mod">
          <ac:chgData name="Gabriel Quintella" userId="0401f16030b3bbcc" providerId="LiveId" clId="{56ADC1A6-171E-433A-817D-58E9CC51A307}" dt="2023-07-31T11:49:11.188" v="1661" actId="1036"/>
          <ac:spMkLst>
            <pc:docMk/>
            <pc:sldMk cId="1757085871" sldId="268"/>
            <ac:spMk id="12" creationId="{A52AC2C9-9E01-7B3C-4866-CD63D12EA46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4" creationId="{B0B74AEB-BB9A-F0CE-760D-B299271AFD0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5" creationId="{386270CF-9232-0B82-4AD5-B4287ABA3FE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6" creationId="{1E900F2B-ED37-6950-AAD7-4F89AD234051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7" creationId="{A8F98FEA-21C5-F357-9911-6FE399DE2CA8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8" creationId="{2D1DC98D-9B56-3DFF-B157-E14EAD710CB6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9" creationId="{6C58EE6B-215E-6B49-46F6-0C7FFFB1EA1A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20" creationId="{C94BA075-91A3-24F3-2FB9-54D9195D08F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54" creationId="{4634A357-9743-B528-99C5-184A3F343248}"/>
          </ac:spMkLst>
        </pc:spChg>
        <pc:spChg chg="add del mod">
          <ac:chgData name="Gabriel Quintella" userId="0401f16030b3bbcc" providerId="LiveId" clId="{56ADC1A6-171E-433A-817D-58E9CC51A307}" dt="2023-07-31T11:49:03.878" v="1646" actId="1038"/>
          <ac:spMkLst>
            <pc:docMk/>
            <pc:sldMk cId="1757085871" sldId="268"/>
            <ac:spMk id="55" creationId="{1794DFEE-526E-00C4-FA2F-E8AD66BA2EC7}"/>
          </ac:spMkLst>
        </pc:sp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6" creationId="{13ACFE13-71DB-B9FE-A3C3-53EC05388E4C}"/>
          </ac:cxnSpMkLst>
        </pc:cxn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8" creationId="{B5C969C9-0C00-BD41-8ADA-8E5624033CB3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0" creationId="{67BB97DF-66C0-B483-36B9-80F1D07009A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4" creationId="{0D10B87F-9BB3-A550-5006-1744C0F73CA6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8" creationId="{583549EA-78B4-7AA0-A78F-3B2740344FCF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3" creationId="{19F0118D-51F9-7975-8997-51F77B686C29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5" creationId="{22B8805D-342A-F243-C949-DAF586B9DD7B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6" creationId="{40A5C4FC-34E7-BEF5-D9AA-0121B6CEA56E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7" creationId="{9BBDC751-9D65-FA36-776A-2880364989C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8" creationId="{04179642-46CC-B6E3-D64D-1DE0AC633426}"/>
          </ac:cxnSpMkLst>
        </pc:cxnChg>
      </pc:sldChg>
      <pc:sldChg chg="addSp delSp modSp mod modShow">
        <pc:chgData name="Gabriel Quintella" userId="0401f16030b3bbcc" providerId="LiveId" clId="{56ADC1A6-171E-433A-817D-58E9CC51A307}" dt="2023-08-01T02:19:58.320" v="1719" actId="729"/>
        <pc:sldMkLst>
          <pc:docMk/>
          <pc:sldMk cId="648965615" sldId="269"/>
        </pc:sldMkLst>
        <pc:spChg chg="mod">
          <ac:chgData name="Gabriel Quintella" userId="0401f16030b3bbcc" providerId="LiveId" clId="{56ADC1A6-171E-433A-817D-58E9CC51A307}" dt="2023-07-31T01:59:32.643" v="1237" actId="1076"/>
          <ac:spMkLst>
            <pc:docMk/>
            <pc:sldMk cId="648965615" sldId="269"/>
            <ac:spMk id="5" creationId="{E43EA918-855C-DAAC-C277-0DF90E3B8A04}"/>
          </ac:spMkLst>
        </pc:spChg>
        <pc:spChg chg="mod">
          <ac:chgData name="Gabriel Quintella" userId="0401f16030b3bbcc" providerId="LiveId" clId="{56ADC1A6-171E-433A-817D-58E9CC51A307}" dt="2023-07-31T01:59:35.450" v="1238" actId="1076"/>
          <ac:spMkLst>
            <pc:docMk/>
            <pc:sldMk cId="648965615" sldId="269"/>
            <ac:spMk id="6" creationId="{FACAFECD-93DF-8ED5-3C28-A3278DF8A52F}"/>
          </ac:spMkLst>
        </pc:spChg>
        <pc:spChg chg="mod">
          <ac:chgData name="Gabriel Quintella" userId="0401f16030b3bbcc" providerId="LiveId" clId="{56ADC1A6-171E-433A-817D-58E9CC51A307}" dt="2023-07-31T02:00:47.684" v="1288" actId="122"/>
          <ac:spMkLst>
            <pc:docMk/>
            <pc:sldMk cId="648965615" sldId="269"/>
            <ac:spMk id="7" creationId="{959816D3-1FA2-D305-CA73-5FD9615CB138}"/>
          </ac:spMkLst>
        </pc:spChg>
        <pc:spChg chg="mod">
          <ac:chgData name="Gabriel Quintella" userId="0401f16030b3bbcc" providerId="LiveId" clId="{56ADC1A6-171E-433A-817D-58E9CC51A307}" dt="2023-07-31T02:00:57.109" v="1291" actId="122"/>
          <ac:spMkLst>
            <pc:docMk/>
            <pc:sldMk cId="648965615" sldId="269"/>
            <ac:spMk id="8" creationId="{2C3E8297-986C-5E46-9A49-3FB5F27B4363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1" creationId="{91046AEF-8A91-9F87-C6EA-CC60A4478A00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3" creationId="{599B8C69-C6EA-5098-1028-B65C8436C95D}"/>
          </ac:spMkLst>
        </pc:spChg>
        <pc:spChg chg="add mod">
          <ac:chgData name="Gabriel Quintella" userId="0401f16030b3bbcc" providerId="LiveId" clId="{56ADC1A6-171E-433A-817D-58E9CC51A307}" dt="2023-07-31T02:00:15.241" v="1260" actId="1037"/>
          <ac:spMkLst>
            <pc:docMk/>
            <pc:sldMk cId="648965615" sldId="269"/>
            <ac:spMk id="15" creationId="{448B8382-92F6-5C46-6A73-48C9D7E5CA83}"/>
          </ac:spMkLst>
        </pc:spChg>
        <pc:spChg chg="mod">
          <ac:chgData name="Gabriel Quintella" userId="0401f16030b3bbcc" providerId="LiveId" clId="{56ADC1A6-171E-433A-817D-58E9CC51A307}" dt="2023-07-31T02:00:52.556" v="1290" actId="122"/>
          <ac:spMkLst>
            <pc:docMk/>
            <pc:sldMk cId="648965615" sldId="269"/>
            <ac:spMk id="17" creationId="{C5CD034A-0582-1F40-4AB8-04825BA71A93}"/>
          </ac:spMkLst>
        </pc:spChg>
        <pc:spChg chg="add mod">
          <ac:chgData name="Gabriel Quintella" userId="0401f16030b3bbcc" providerId="LiveId" clId="{56ADC1A6-171E-433A-817D-58E9CC51A307}" dt="2023-07-31T02:00:21.780" v="1275" actId="1037"/>
          <ac:spMkLst>
            <pc:docMk/>
            <pc:sldMk cId="648965615" sldId="269"/>
            <ac:spMk id="18" creationId="{5474F0F1-3510-E922-B0CF-0126E5BF8F64}"/>
          </ac:spMkLst>
        </pc:spChg>
        <pc:spChg chg="add mod">
          <ac:chgData name="Gabriel Quintella" userId="0401f16030b3bbcc" providerId="LiveId" clId="{56ADC1A6-171E-433A-817D-58E9CC51A307}" dt="2023-07-30T16:49:51.332" v="1128" actId="1076"/>
          <ac:spMkLst>
            <pc:docMk/>
            <pc:sldMk cId="648965615" sldId="269"/>
            <ac:spMk id="20" creationId="{0FF9032F-6402-2FDA-B27E-4CBC84A1AAC8}"/>
          </ac:spMkLst>
        </pc:spChg>
        <pc:spChg chg="add mod">
          <ac:chgData name="Gabriel Quintella" userId="0401f16030b3bbcc" providerId="LiveId" clId="{56ADC1A6-171E-433A-817D-58E9CC51A307}" dt="2023-07-31T01:58:59.809" v="1230" actId="1076"/>
          <ac:spMkLst>
            <pc:docMk/>
            <pc:sldMk cId="648965615" sldId="269"/>
            <ac:spMk id="21" creationId="{20F8FEE6-4FC9-4650-3DBC-05D428753C62}"/>
          </ac:spMkLst>
        </pc:spChg>
        <pc:spChg chg="add mod">
          <ac:chgData name="Gabriel Quintella" userId="0401f16030b3bbcc" providerId="LiveId" clId="{56ADC1A6-171E-433A-817D-58E9CC51A307}" dt="2023-07-31T01:58:52.610" v="1229" actId="1076"/>
          <ac:spMkLst>
            <pc:docMk/>
            <pc:sldMk cId="648965615" sldId="269"/>
            <ac:spMk id="22" creationId="{9F0BA4F5-8956-1752-CEE9-9B3A18BD8AEB}"/>
          </ac:spMkLst>
        </pc:spChg>
        <pc:spChg chg="add mod">
          <ac:chgData name="Gabriel Quintella" userId="0401f16030b3bbcc" providerId="LiveId" clId="{56ADC1A6-171E-433A-817D-58E9CC51A307}" dt="2023-07-31T11:48:30.286" v="1488" actId="1036"/>
          <ac:spMkLst>
            <pc:docMk/>
            <pc:sldMk cId="648965615" sldId="269"/>
            <ac:spMk id="37" creationId="{C4FF559C-774C-8E94-8E84-8D20D9EE6B1D}"/>
          </ac:spMkLst>
        </pc:spChg>
        <pc:picChg chg="mod">
          <ac:chgData name="Gabriel Quintella" userId="0401f16030b3bbcc" providerId="LiveId" clId="{56ADC1A6-171E-433A-817D-58E9CC51A307}" dt="2023-07-31T01:59:23.353" v="1234" actId="1076"/>
          <ac:picMkLst>
            <pc:docMk/>
            <pc:sldMk cId="648965615" sldId="269"/>
            <ac:picMk id="4" creationId="{641D44BC-02D7-AEDB-46CD-E3D2200C1145}"/>
          </ac:picMkLst>
        </pc:picChg>
        <pc:picChg chg="add mod">
          <ac:chgData name="Gabriel Quintella" userId="0401f16030b3bbcc" providerId="LiveId" clId="{56ADC1A6-171E-433A-817D-58E9CC51A307}" dt="2023-07-31T01:59:55.307" v="1241" actId="1076"/>
          <ac:picMkLst>
            <pc:docMk/>
            <pc:sldMk cId="648965615" sldId="269"/>
            <ac:picMk id="9" creationId="{DF4A1739-DF2B-2AAC-C6BF-7EF01A58E213}"/>
          </ac:picMkLst>
        </pc:picChg>
        <pc:cxnChg chg="del mod">
          <ac:chgData name="Gabriel Quintella" userId="0401f16030b3bbcc" providerId="LiveId" clId="{56ADC1A6-171E-433A-817D-58E9CC51A307}" dt="2023-07-30T16:47:54.957" v="1029" actId="478"/>
          <ac:cxnSpMkLst>
            <pc:docMk/>
            <pc:sldMk cId="648965615" sldId="269"/>
            <ac:cxnSpMk id="10" creationId="{35C9D0EC-E790-B614-545B-84BD98A2543B}"/>
          </ac:cxnSpMkLst>
        </pc:cxnChg>
        <pc:cxnChg chg="del mod">
          <ac:chgData name="Gabriel Quintella" userId="0401f16030b3bbcc" providerId="LiveId" clId="{56ADC1A6-171E-433A-817D-58E9CC51A307}" dt="2023-07-30T16:47:53.848" v="1028" actId="478"/>
          <ac:cxnSpMkLst>
            <pc:docMk/>
            <pc:sldMk cId="648965615" sldId="269"/>
            <ac:cxnSpMk id="12" creationId="{EBB33B10-6561-B1B9-CA62-C492BB4A1D65}"/>
          </ac:cxnSpMkLst>
        </pc:cxnChg>
        <pc:cxnChg chg="del mod">
          <ac:chgData name="Gabriel Quintella" userId="0401f16030b3bbcc" providerId="LiveId" clId="{56ADC1A6-171E-433A-817D-58E9CC51A307}" dt="2023-07-30T16:48:07.601" v="1034" actId="478"/>
          <ac:cxnSpMkLst>
            <pc:docMk/>
            <pc:sldMk cId="648965615" sldId="269"/>
            <ac:cxnSpMk id="14" creationId="{7DB498D6-7FE8-3A38-9E79-60EB53FE60CA}"/>
          </ac:cxnSpMkLst>
        </pc:cxnChg>
        <pc:cxnChg chg="del mod">
          <ac:chgData name="Gabriel Quintella" userId="0401f16030b3bbcc" providerId="LiveId" clId="{56ADC1A6-171E-433A-817D-58E9CC51A307}" dt="2023-07-30T16:48:07.021" v="1033" actId="478"/>
          <ac:cxnSpMkLst>
            <pc:docMk/>
            <pc:sldMk cId="648965615" sldId="269"/>
            <ac:cxnSpMk id="16" creationId="{98FF97CB-817E-D540-BCC5-9B2031A5B3CD}"/>
          </ac:cxnSpMkLst>
        </pc:cxnChg>
        <pc:cxnChg chg="del mod">
          <ac:chgData name="Gabriel Quintella" userId="0401f16030b3bbcc" providerId="LiveId" clId="{56ADC1A6-171E-433A-817D-58E9CC51A307}" dt="2023-07-30T16:48:06.112" v="1032" actId="478"/>
          <ac:cxnSpMkLst>
            <pc:docMk/>
            <pc:sldMk cId="648965615" sldId="269"/>
            <ac:cxnSpMk id="19" creationId="{571D25F6-85B9-D921-C2F3-556390A25B35}"/>
          </ac:cxnSpMkLst>
        </pc:cxnChg>
        <pc:cxnChg chg="add">
          <ac:chgData name="Gabriel Quintella" userId="0401f16030b3bbcc" providerId="LiveId" clId="{56ADC1A6-171E-433A-817D-58E9CC51A307}" dt="2023-07-31T01:59:43.668" v="1239" actId="11529"/>
          <ac:cxnSpMkLst>
            <pc:docMk/>
            <pc:sldMk cId="648965615" sldId="269"/>
            <ac:cxnSpMk id="24" creationId="{7C203A89-418A-2CE9-8C19-11DBC4768BCF}"/>
          </ac:cxnSpMkLst>
        </pc:cxnChg>
        <pc:cxnChg chg="add">
          <ac:chgData name="Gabriel Quintella" userId="0401f16030b3bbcc" providerId="LiveId" clId="{56ADC1A6-171E-433A-817D-58E9CC51A307}" dt="2023-07-31T01:59:49.375" v="1240" actId="11529"/>
          <ac:cxnSpMkLst>
            <pc:docMk/>
            <pc:sldMk cId="648965615" sldId="269"/>
            <ac:cxnSpMk id="26" creationId="{14EAD7EF-0CA2-E63B-18FF-1EBC844A5975}"/>
          </ac:cxnSpMkLst>
        </pc:cxnChg>
        <pc:cxnChg chg="add mod">
          <ac:chgData name="Gabriel Quintella" userId="0401f16030b3bbcc" providerId="LiveId" clId="{56ADC1A6-171E-433A-817D-58E9CC51A307}" dt="2023-07-31T02:00:21.780" v="1275" actId="1037"/>
          <ac:cxnSpMkLst>
            <pc:docMk/>
            <pc:sldMk cId="648965615" sldId="269"/>
            <ac:cxnSpMk id="28" creationId="{3054FAAD-CE2B-A834-1D67-E7C749B57B17}"/>
          </ac:cxnSpMkLst>
        </pc:cxnChg>
        <pc:cxnChg chg="add mod">
          <ac:chgData name="Gabriel Quintella" userId="0401f16030b3bbcc" providerId="LiveId" clId="{56ADC1A6-171E-433A-817D-58E9CC51A307}" dt="2023-07-31T02:00:15.241" v="1260" actId="1037"/>
          <ac:cxnSpMkLst>
            <pc:docMk/>
            <pc:sldMk cId="648965615" sldId="269"/>
            <ac:cxnSpMk id="30" creationId="{6B05B655-CA9A-4CD5-05D0-C3D356D275DF}"/>
          </ac:cxnSpMkLst>
        </pc:cxnChg>
        <pc:cxnChg chg="add">
          <ac:chgData name="Gabriel Quintella" userId="0401f16030b3bbcc" providerId="LiveId" clId="{56ADC1A6-171E-433A-817D-58E9CC51A307}" dt="2023-07-31T02:00:28.764" v="1276" actId="11529"/>
          <ac:cxnSpMkLst>
            <pc:docMk/>
            <pc:sldMk cId="648965615" sldId="269"/>
            <ac:cxnSpMk id="32" creationId="{C0973917-E4E3-4E43-192D-F27737B4B18D}"/>
          </ac:cxnSpMkLst>
        </pc:cxnChg>
        <pc:cxnChg chg="add">
          <ac:chgData name="Gabriel Quintella" userId="0401f16030b3bbcc" providerId="LiveId" clId="{56ADC1A6-171E-433A-817D-58E9CC51A307}" dt="2023-07-31T02:00:33.838" v="1277" actId="11529"/>
          <ac:cxnSpMkLst>
            <pc:docMk/>
            <pc:sldMk cId="648965615" sldId="269"/>
            <ac:cxnSpMk id="34" creationId="{D7B033FF-C921-8551-530F-9DAC6FFC3354}"/>
          </ac:cxnSpMkLst>
        </pc:cxnChg>
        <pc:cxnChg chg="add mod">
          <ac:chgData name="Gabriel Quintella" userId="0401f16030b3bbcc" providerId="LiveId" clId="{56ADC1A6-171E-433A-817D-58E9CC51A307}" dt="2023-07-31T02:00:43.428" v="1287" actId="1037"/>
          <ac:cxnSpMkLst>
            <pc:docMk/>
            <pc:sldMk cId="648965615" sldId="269"/>
            <ac:cxnSpMk id="36" creationId="{7F2BAC72-8069-B4C5-89CC-44AC1E76D743}"/>
          </ac:cxnSpMkLst>
        </pc:cxnChg>
      </pc:sldChg>
      <pc:sldChg chg="addSp modSp">
        <pc:chgData name="Gabriel Quintella" userId="0401f16030b3bbcc" providerId="LiveId" clId="{56ADC1A6-171E-433A-817D-58E9CC51A307}" dt="2023-07-31T11:49:20.725" v="1665"/>
        <pc:sldMkLst>
          <pc:docMk/>
          <pc:sldMk cId="1799417684" sldId="270"/>
        </pc:sldMkLst>
        <pc:spChg chg="add mod">
          <ac:chgData name="Gabriel Quintella" userId="0401f16030b3bbcc" providerId="LiveId" clId="{56ADC1A6-171E-433A-817D-58E9CC51A307}" dt="2023-07-31T11:49:20.725" v="1665"/>
          <ac:spMkLst>
            <pc:docMk/>
            <pc:sldMk cId="1799417684" sldId="270"/>
            <ac:spMk id="5" creationId="{3F45BB21-1F0E-CC39-5733-25DE1DEEE80B}"/>
          </ac:spMkLst>
        </pc:spChg>
      </pc:sldChg>
      <pc:sldChg chg="addSp modSp mod modShow">
        <pc:chgData name="Gabriel Quintella" userId="0401f16030b3bbcc" providerId="LiveId" clId="{56ADC1A6-171E-433A-817D-58E9CC51A307}" dt="2023-08-01T01:47:19.677" v="1718" actId="729"/>
        <pc:sldMkLst>
          <pc:docMk/>
          <pc:sldMk cId="3788242480" sldId="271"/>
        </pc:sldMkLst>
        <pc:spChg chg="add mod">
          <ac:chgData name="Gabriel Quintella" userId="0401f16030b3bbcc" providerId="LiveId" clId="{56ADC1A6-171E-433A-817D-58E9CC51A307}" dt="2023-07-31T11:49:31.423" v="1684"/>
          <ac:spMkLst>
            <pc:docMk/>
            <pc:sldMk cId="3788242480" sldId="271"/>
            <ac:spMk id="10" creationId="{56323CAD-EC1F-1A6F-617E-79629B8319B8}"/>
          </ac:spMkLst>
        </pc:spChg>
      </pc:sldChg>
      <pc:sldChg chg="addSp modSp">
        <pc:chgData name="Gabriel Quintella" userId="0401f16030b3bbcc" providerId="LiveId" clId="{56ADC1A6-171E-433A-817D-58E9CC51A307}" dt="2023-07-31T11:49:19.236" v="1664"/>
        <pc:sldMkLst>
          <pc:docMk/>
          <pc:sldMk cId="740143369" sldId="272"/>
        </pc:sldMkLst>
        <pc:spChg chg="add mod">
          <ac:chgData name="Gabriel Quintella" userId="0401f16030b3bbcc" providerId="LiveId" clId="{56ADC1A6-171E-433A-817D-58E9CC51A307}" dt="2023-07-31T11:49:19.236" v="1664"/>
          <ac:spMkLst>
            <pc:docMk/>
            <pc:sldMk cId="740143369" sldId="272"/>
            <ac:spMk id="5" creationId="{CEF4C2F7-B0EC-B535-EAF6-8AA928CC74CF}"/>
          </ac:spMkLst>
        </pc:spChg>
      </pc:sldChg>
      <pc:sldChg chg="new del">
        <pc:chgData name="Gabriel Quintella" userId="0401f16030b3bbcc" providerId="LiveId" clId="{56ADC1A6-171E-433A-817D-58E9CC51A307}" dt="2023-07-30T00:07:18.873" v="8" actId="2696"/>
        <pc:sldMkLst>
          <pc:docMk/>
          <pc:sldMk cId="2157982462" sldId="273"/>
        </pc:sldMkLst>
      </pc:sldChg>
      <pc:sldChg chg="add ord">
        <pc:chgData name="Gabriel Quintella" userId="0401f16030b3bbcc" providerId="LiveId" clId="{56ADC1A6-171E-433A-817D-58E9CC51A307}" dt="2023-07-30T00:07:16.306" v="7"/>
        <pc:sldMkLst>
          <pc:docMk/>
          <pc:sldMk cId="1984514030" sldId="274"/>
        </pc:sldMkLst>
      </pc:sldChg>
      <pc:sldChg chg="addSp delSp modSp add mod modShow">
        <pc:chgData name="Gabriel Quintella" userId="0401f16030b3bbcc" providerId="LiveId" clId="{56ADC1A6-171E-433A-817D-58E9CC51A307}" dt="2023-08-19T19:56:04.148" v="1732" actId="729"/>
        <pc:sldMkLst>
          <pc:docMk/>
          <pc:sldMk cId="526699245" sldId="275"/>
        </pc:sldMkLst>
        <pc:spChg chg="mod">
          <ac:chgData name="Gabriel Quintella" userId="0401f16030b3bbcc" providerId="LiveId" clId="{56ADC1A6-171E-433A-817D-58E9CC51A307}" dt="2023-07-30T00:32:38.165" v="24" actId="20577"/>
          <ac:spMkLst>
            <pc:docMk/>
            <pc:sldMk cId="526699245" sldId="275"/>
            <ac:spMk id="2" creationId="{C9653BB5-94BE-57F4-0B98-F3A07484F1EC}"/>
          </ac:spMkLst>
        </pc:spChg>
        <pc:spChg chg="add mod">
          <ac:chgData name="Gabriel Quintella" userId="0401f16030b3bbcc" providerId="LiveId" clId="{56ADC1A6-171E-433A-817D-58E9CC51A307}" dt="2023-07-31T11:49:23.250" v="1666"/>
          <ac:spMkLst>
            <pc:docMk/>
            <pc:sldMk cId="526699245" sldId="275"/>
            <ac:spMk id="5" creationId="{C5A2621B-4CF4-D2B2-E1A2-87A866F6C2AD}"/>
          </ac:spMkLst>
        </pc:spChg>
        <pc:spChg chg="del">
          <ac:chgData name="Gabriel Quintella" userId="0401f16030b3bbcc" providerId="LiveId" clId="{56ADC1A6-171E-433A-817D-58E9CC51A307}" dt="2023-07-30T00:32:32.271" v="13" actId="478"/>
          <ac:spMkLst>
            <pc:docMk/>
            <pc:sldMk cId="526699245" sldId="275"/>
            <ac:spMk id="18" creationId="{776940BE-F9CB-3788-27B5-054861BA8112}"/>
          </ac:spMkLst>
        </pc:spChg>
        <pc:picChg chg="del">
          <ac:chgData name="Gabriel Quintella" userId="0401f16030b3bbcc" providerId="LiveId" clId="{56ADC1A6-171E-433A-817D-58E9CC51A307}" dt="2023-07-30T00:32:28.150" v="12" actId="478"/>
          <ac:picMkLst>
            <pc:docMk/>
            <pc:sldMk cId="526699245" sldId="275"/>
            <ac:picMk id="15" creationId="{31F5C363-2651-BC12-9539-82C9F6D017C1}"/>
          </ac:picMkLst>
        </pc:picChg>
      </pc:sldChg>
      <pc:sldChg chg="new del">
        <pc:chgData name="Gabriel Quintella" userId="0401f16030b3bbcc" providerId="LiveId" clId="{56ADC1A6-171E-433A-817D-58E9CC51A307}" dt="2023-07-30T00:32:22.948" v="10" actId="47"/>
        <pc:sldMkLst>
          <pc:docMk/>
          <pc:sldMk cId="654749075" sldId="275"/>
        </pc:sldMkLst>
      </pc:sldChg>
      <pc:sldChg chg="addSp modSp add mod modShow">
        <pc:chgData name="Gabriel Quintella" userId="0401f16030b3bbcc" providerId="LiveId" clId="{56ADC1A6-171E-433A-817D-58E9CC51A307}" dt="2023-07-31T11:48:24.897" v="1475"/>
        <pc:sldMkLst>
          <pc:docMk/>
          <pc:sldMk cId="3238247658" sldId="276"/>
        </pc:sldMkLst>
        <pc:spChg chg="add mod">
          <ac:chgData name="Gabriel Quintella" userId="0401f16030b3bbcc" providerId="LiveId" clId="{56ADC1A6-171E-433A-817D-58E9CC51A307}" dt="2023-07-31T11:48:24.897" v="1475"/>
          <ac:spMkLst>
            <pc:docMk/>
            <pc:sldMk cId="3238247658" sldId="276"/>
            <ac:spMk id="9" creationId="{824FFCDA-E937-8C48-9BC2-9B92F6DEAA2E}"/>
          </ac:spMkLst>
        </pc:spChg>
      </pc:sldChg>
      <pc:sldChg chg="addSp delSp modSp add mod">
        <pc:chgData name="Gabriel Quintella" userId="0401f16030b3bbcc" providerId="LiveId" clId="{56ADC1A6-171E-433A-817D-58E9CC51A307}" dt="2023-07-31T11:48:36.323" v="1489"/>
        <pc:sldMkLst>
          <pc:docMk/>
          <pc:sldMk cId="2431381981" sldId="277"/>
        </pc:sldMkLst>
        <pc:spChg chg="del">
          <ac:chgData name="Gabriel Quintella" userId="0401f16030b3bbcc" providerId="LiveId" clId="{56ADC1A6-171E-433A-817D-58E9CC51A307}" dt="2023-07-31T11:41:34.975" v="1298" actId="478"/>
          <ac:spMkLst>
            <pc:docMk/>
            <pc:sldMk cId="2431381981" sldId="277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6.323" v="1489"/>
          <ac:spMkLst>
            <pc:docMk/>
            <pc:sldMk cId="2431381981" sldId="277"/>
            <ac:spMk id="11" creationId="{6EF709F1-049C-9CBE-3786-076BC8324A9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1:50.387" v="1302" actId="1076"/>
          <ac:picMkLst>
            <pc:docMk/>
            <pc:sldMk cId="2431381981" sldId="277"/>
            <ac:picMk id="1026" creationId="{B1BBC75E-71FF-29AA-1B85-77E74E6E4C68}"/>
          </ac:picMkLst>
        </pc:pic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8" creationId="{04179642-46CC-B6E3-D64D-1DE0AC633426}"/>
          </ac:cxnSpMkLst>
        </pc:cxnChg>
      </pc:sldChg>
      <pc:sldChg chg="add del">
        <pc:chgData name="Gabriel Quintella" userId="0401f16030b3bbcc" providerId="LiveId" clId="{56ADC1A6-171E-433A-817D-58E9CC51A307}" dt="2023-07-31T01:59:08.166" v="1232" actId="2890"/>
        <pc:sldMkLst>
          <pc:docMk/>
          <pc:sldMk cId="3924301198" sldId="277"/>
        </pc:sldMkLst>
      </pc:sldChg>
      <pc:sldChg chg="addSp delSp modSp add mod">
        <pc:chgData name="Gabriel Quintella" userId="0401f16030b3bbcc" providerId="LiveId" clId="{56ADC1A6-171E-433A-817D-58E9CC51A307}" dt="2023-07-31T11:48:39.200" v="1490"/>
        <pc:sldMkLst>
          <pc:docMk/>
          <pc:sldMk cId="4285998066" sldId="278"/>
        </pc:sldMkLst>
        <pc:spChg chg="del">
          <ac:chgData name="Gabriel Quintella" userId="0401f16030b3bbcc" providerId="LiveId" clId="{56ADC1A6-171E-433A-817D-58E9CC51A307}" dt="2023-07-31T11:44:00.425" v="1310" actId="478"/>
          <ac:spMkLst>
            <pc:docMk/>
            <pc:sldMk cId="4285998066" sldId="278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9.200" v="1490"/>
          <ac:spMkLst>
            <pc:docMk/>
            <pc:sldMk cId="4285998066" sldId="278"/>
            <ac:spMk id="11" creationId="{A5E1D5AA-BEA0-B293-7303-10FCA306217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6:18.419" v="1315" actId="1076"/>
          <ac:picMkLst>
            <pc:docMk/>
            <pc:sldMk cId="4285998066" sldId="278"/>
            <ac:picMk id="2050" creationId="{32EB669A-0F93-0FB4-BB38-2EE6C20E6E4D}"/>
          </ac:picMkLst>
        </pc:pic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8" creationId="{04179642-46CC-B6E3-D64D-1DE0AC633426}"/>
          </ac:cxnSpMkLst>
        </pc:cxnChg>
      </pc:sldChg>
      <pc:sldChg chg="add ord">
        <pc:chgData name="Gabriel Quintella" userId="0401f16030b3bbcc" providerId="LiveId" clId="{56ADC1A6-171E-433A-817D-58E9CC51A307}" dt="2023-08-14T04:17:09.149" v="1722"/>
        <pc:sldMkLst>
          <pc:docMk/>
          <pc:sldMk cId="3237818989" sldId="279"/>
        </pc:sldMkLst>
      </pc:sldChg>
      <pc:sldChg chg="add ord">
        <pc:chgData name="Gabriel Quintella" userId="0401f16030b3bbcc" providerId="LiveId" clId="{56ADC1A6-171E-433A-817D-58E9CC51A307}" dt="2023-08-14T04:17:18.828" v="1725"/>
        <pc:sldMkLst>
          <pc:docMk/>
          <pc:sldMk cId="646233547" sldId="280"/>
        </pc:sldMkLst>
      </pc:sldChg>
      <pc:sldChg chg="add ord">
        <pc:chgData name="Gabriel Quintella" userId="0401f16030b3bbcc" providerId="LiveId" clId="{56ADC1A6-171E-433A-817D-58E9CC51A307}" dt="2023-08-14T04:17:30.649" v="1728"/>
        <pc:sldMkLst>
          <pc:docMk/>
          <pc:sldMk cId="670019621" sldId="281"/>
        </pc:sldMkLst>
      </pc:sldChg>
      <pc:sldChg chg="add ord">
        <pc:chgData name="Gabriel Quintella" userId="0401f16030b3bbcc" providerId="LiveId" clId="{56ADC1A6-171E-433A-817D-58E9CC51A307}" dt="2023-08-14T04:17:41.481" v="1731"/>
        <pc:sldMkLst>
          <pc:docMk/>
          <pc:sldMk cId="3197973558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CADA8-985B-4B5B-877C-30F86699FB8B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D75FF-44AE-4389-849B-28D420C99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23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91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494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426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mudou, tudo daqui pra frente irá mudar...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69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039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Não....o cara da TI deixa de ser coadjuvante para ser protagonista...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394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42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588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6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926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1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97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254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5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6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920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564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621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047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7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com o avanço da transformação digital nas empresas, um outro movimento vem surgindo com força. </a:t>
            </a:r>
          </a:p>
          <a:p>
            <a:r>
              <a:rPr lang="pt-BR" dirty="0"/>
              <a:t>Alguém sabe que movimento eh esse?</a:t>
            </a:r>
          </a:p>
          <a:p>
            <a:r>
              <a:rPr lang="pt-BR" dirty="0"/>
              <a:t>Esse movimento eh chamado Data-</a:t>
            </a:r>
            <a:r>
              <a:rPr lang="pt-BR" dirty="0" err="1"/>
              <a:t>Driven</a:t>
            </a:r>
            <a:r>
              <a:rPr lang="pt-BR" dirty="0"/>
              <a:t>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660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891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6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688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307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4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Diante dessa definição, o autor tentar clarear nossa mente trazendo o seguinte exemplo:  OLHANDO PARA UM ANUNCIO QUE TENHA UMA FOTO DA MAQUETE DE UM APARTAMENT, OU PARA O DESENHO DE UMA PLANTA BAIXO DE UM IMÓVEL QUALQUER, VOCÊ CONSEGUE PERCEBER O MODELO DO IMÓVEL A SUA FRENTE. Concorda?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59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se alguém tiver criando algum modelo de dados, certamente terá reproduzido algo que observou, algo concreto ou imaginário.</a:t>
            </a:r>
          </a:p>
          <a:p>
            <a:endParaRPr lang="pt-BR" dirty="0"/>
          </a:p>
          <a:p>
            <a:r>
              <a:rPr lang="pt-BR" dirty="0"/>
              <a:t>Por isso podemos afirmar que o processo de levantamento de dados, investigação e análise dos dados é tão importante para a modelagem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408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o arquiteto ao desenha a planta baixa de um novo apartamento,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394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o exemplo do nosso apartamento...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72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55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63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00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532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593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624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624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28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02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preparar a mudança...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7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nossa organização começa a ter sua mente voltada para a cultura Data-</a:t>
            </a:r>
            <a:r>
              <a:rPr lang="pt-BR" dirty="0" err="1"/>
              <a:t>Driven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34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forma de pensar </a:t>
            </a:r>
            <a:r>
              <a:rPr lang="pt-BR" dirty="0" err="1"/>
              <a:t>tbm</a:t>
            </a:r>
            <a:r>
              <a:rPr lang="pt-BR" dirty="0"/>
              <a:t> mudou....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72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que, vocês concordam que nada acontece da noite pro dia?? Aqui não rola aquele curso de 90 dias e saia um mega empresário bem sucedido...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51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Vc</a:t>
            </a:r>
            <a:r>
              <a:rPr lang="pt-BR" dirty="0"/>
              <a:t> deixou de ser o Carinha da TI e passou a ser o CARA DOS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2B672-CA1C-E64D-205A-F882DA68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BDB2CC-1539-9680-DFE8-249AACBAC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CC27D-B7FD-AC74-A7A4-2C9562A8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7B4A7F-FD40-A5E3-785E-62A5AE89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C4D8C-C526-46E7-A440-39F31602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93171-9A34-F31F-AB24-20D0F305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DDB0D-1152-8357-D0CE-A29041CB2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6A131C-95CA-CFCD-2746-562D38A3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A1855-46A3-CEBE-0879-76854D4F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46FBB-3A4B-8C95-089E-8BDFC979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135186-D1F9-9716-48AB-9ACD50DD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8F2136-B5BF-E62A-A9F5-2590BBAB8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5B09C-BFCD-96A1-2B7C-19B2DD60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CD5BC-3EE2-35E1-AAF8-DB08CDC6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1F1125-392F-3010-3643-49B285E3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9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22492-AC82-ECDB-FE5C-05625C21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8BE50-F44C-14A7-B2E7-FF58DD69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2D09B5-EE39-FE5D-761E-74CA852C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6BD68-7443-EA7D-7E09-C70FB35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8EF7C-5F07-FFA6-76BE-226B33D5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95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C8D97-07C4-22AB-B080-88EDF123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B52B5-858E-0CE3-946E-DCC4F7E5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81AF3-00CA-E51E-283D-E1167C72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920C9-49C6-D677-333A-E9694D4F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FE005-93BB-41DA-791B-53699339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9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D617-8553-29BA-23FF-855A57D3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31C11-9DAC-1504-AF16-2104C9BE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60C1C4-26F9-BDBD-9369-51FEDC5EA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C3BCA5-167F-E6D0-0C64-9970AF81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8A235C-F726-F055-E16C-61CB6072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7EA13-C001-563F-BC6D-6AE03F3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42DF6-D623-AAC6-D7BD-8AFA5A7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8577C-158B-CFAA-FD6D-1D979218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B5DC3C-B0C2-344F-626B-74BF4A00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C34F26-B272-B8DC-B66C-021A02A6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A8AF2E-E581-B42B-D521-3AC658647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1CD1C6-129F-A610-4E86-16D2ECBA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0A087E-8FF9-9A3F-90C4-F0F53D24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E1662A-DA09-AB72-B7AE-DF7CBD43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7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CAF5-68ED-EC3B-EE5F-942D2F5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BBA416-50DD-44E0-DA78-654DA498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88DEE6-769B-15BA-1C93-E4081ED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3932FC-4A3C-1198-0E8D-0528DD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901112-F4FA-8711-2EB5-8DD1F17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D9BD73-5C0A-87AE-A5C5-7B837E2E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30659C-222F-7926-4B74-B08F960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46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80CF-AF70-3431-8994-64FF1CA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6704-9281-B1B8-477B-B9E041908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F5BE99-31F4-0D4F-BA32-0280851E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B9A2A-B867-9E29-5B6B-80CB05C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5CDE6-ADE4-4EA6-6684-6701CDBE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019F1-5545-F477-4A7F-FEE27876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0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320AD-3B82-2603-468F-452CE76A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E407B07-ED34-57DA-F9FB-2C1787919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444FC-E0C5-74CE-F738-31CC18D7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C2426-1627-A8AE-8DC4-67AFEBFD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E49AC3-9AC4-55A6-4D36-31BD48E3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EC8BFB-1FC6-91DF-2BC2-3640963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29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F5692B-18A0-8079-8652-7FB26E8E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64E7F-BEB7-6F51-857B-08990AE5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D52F-F4C2-3046-4706-0E28EB1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AFBE-E3CF-4C7F-BCBB-A9BA7FF07E86}" type="datetimeFigureOut">
              <a:rPr lang="pt-BR" smtClean="0"/>
              <a:t>29/01/2024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9D5B00-5852-603A-BEDB-D1C7702F4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DFB85-A989-A1DA-C37D-627D8B62E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hyperlink" Target="https://git-scm.com/downloads" TargetMode="Externa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715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C70FC9-6799-E84A-7F03-58B630EE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2" y="1462444"/>
            <a:ext cx="9233779" cy="47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84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21F5B30-A143-0903-3581-AC272253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2" y="1285553"/>
            <a:ext cx="10487075" cy="555462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203845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138E236-DD1B-A1E6-8E4B-DACB9EE2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4" y="1303564"/>
            <a:ext cx="9861755" cy="5421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78766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6CA6B21-1E2A-A421-539D-5209123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1360260"/>
            <a:ext cx="9041866" cy="51182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41106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8859417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5914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892035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0817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502214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17618908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3087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62246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Eis que chegou o dia da construção da Arquitetura De Dados </a:t>
            </a:r>
          </a:p>
        </p:txBody>
      </p:sp>
    </p:spTree>
    <p:extLst>
      <p:ext uri="{BB962C8B-B14F-4D97-AF65-F5344CB8AC3E}">
        <p14:creationId xmlns:p14="http://schemas.microsoft.com/office/powerpoint/2010/main" val="258786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9E3B43-0514-32E8-7652-72AE2AEA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5" y="1553395"/>
            <a:ext cx="11090787" cy="45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5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047401-1FE8-DA9F-35EB-E90D239B3D99}"/>
              </a:ext>
            </a:extLst>
          </p:cNvPr>
          <p:cNvSpPr txBox="1"/>
          <p:nvPr/>
        </p:nvSpPr>
        <p:spPr>
          <a:xfrm>
            <a:off x="242154" y="1719184"/>
            <a:ext cx="11760655" cy="1628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É um </a:t>
            </a:r>
            <a:r>
              <a:rPr lang="en-US" sz="2200" dirty="0" err="1"/>
              <a:t>processo</a:t>
            </a:r>
            <a:r>
              <a:rPr lang="en-US" sz="2200" dirty="0"/>
              <a:t> que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dizer</a:t>
            </a:r>
            <a:r>
              <a:rPr lang="en-US" sz="2200" dirty="0"/>
              <a:t> qual o </a:t>
            </a:r>
            <a:r>
              <a:rPr lang="en-US" sz="2200" dirty="0" err="1"/>
              <a:t>caminho</a:t>
            </a:r>
            <a:r>
              <a:rPr lang="en-US" sz="2200" dirty="0"/>
              <a:t> que o dado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desde</a:t>
            </a:r>
            <a:r>
              <a:rPr lang="en-US" sz="2200" dirty="0"/>
              <a:t> a </a:t>
            </a:r>
            <a:r>
              <a:rPr lang="en-US" sz="2200" dirty="0" err="1"/>
              <a:t>sua</a:t>
            </a:r>
            <a:r>
              <a:rPr lang="en-US" sz="2200" dirty="0"/>
              <a:t> coleta, </a:t>
            </a:r>
            <a:r>
              <a:rPr lang="en-US" sz="2200" dirty="0" err="1"/>
              <a:t>passando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transformações</a:t>
            </a:r>
            <a:r>
              <a:rPr lang="en-US" sz="2200" dirty="0"/>
              <a:t>, </a:t>
            </a:r>
            <a:r>
              <a:rPr lang="en-US" sz="2200" dirty="0" err="1"/>
              <a:t>passando</a:t>
            </a:r>
            <a:r>
              <a:rPr lang="en-US" sz="2200" dirty="0"/>
              <a:t> pela </a:t>
            </a:r>
            <a:r>
              <a:rPr lang="en-US" sz="2200" dirty="0" err="1"/>
              <a:t>geração</a:t>
            </a:r>
            <a:r>
              <a:rPr lang="en-US" sz="2200" dirty="0"/>
              <a:t> da </a:t>
            </a:r>
            <a:r>
              <a:rPr lang="en-US" sz="2200" dirty="0" err="1"/>
              <a:t>informação</a:t>
            </a:r>
            <a:r>
              <a:rPr lang="en-US" sz="2200" dirty="0"/>
              <a:t> </a:t>
            </a:r>
            <a:r>
              <a:rPr lang="en-US" sz="2200" dirty="0" err="1"/>
              <a:t>até</a:t>
            </a:r>
            <a:r>
              <a:rPr lang="en-US" sz="2200" dirty="0"/>
              <a:t> a </a:t>
            </a:r>
            <a:r>
              <a:rPr lang="en-US" sz="2200" dirty="0" err="1"/>
              <a:t>geração</a:t>
            </a:r>
            <a:r>
              <a:rPr lang="en-US" sz="2200" dirty="0"/>
              <a:t> do dado no dashboard para </a:t>
            </a:r>
            <a:r>
              <a:rPr lang="en-US" sz="2200" dirty="0" err="1"/>
              <a:t>tomada</a:t>
            </a:r>
            <a:r>
              <a:rPr lang="en-US" sz="2200" dirty="0"/>
              <a:t> de </a:t>
            </a:r>
            <a:r>
              <a:rPr lang="en-US" sz="2200" dirty="0" err="1"/>
              <a:t>decisão</a:t>
            </a:r>
            <a:r>
              <a:rPr lang="en-US" sz="2200" dirty="0"/>
              <a:t>!</a:t>
            </a:r>
          </a:p>
        </p:txBody>
      </p:sp>
      <p:pic>
        <p:nvPicPr>
          <p:cNvPr id="8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6626AAFA-1B06-A196-198C-7866E87A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7" y="35660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CFE2FEB0-9EC3-89F0-A746-9E1BA98F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92" y="35035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B6F2B47D-CDC8-568D-4FB7-E0BBBA3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85" y="35660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E97E18BD-C05B-D16F-1990-88FF2AB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75" y="36226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56D0DEA-2D25-C4D6-5EEB-9506C560DCFD}"/>
              </a:ext>
            </a:extLst>
          </p:cNvPr>
          <p:cNvSpPr/>
          <p:nvPr/>
        </p:nvSpPr>
        <p:spPr>
          <a:xfrm>
            <a:off x="2347994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32E48C1-0503-58B1-AECD-4226FC0569F8}"/>
              </a:ext>
            </a:extLst>
          </p:cNvPr>
          <p:cNvSpPr/>
          <p:nvPr/>
        </p:nvSpPr>
        <p:spPr>
          <a:xfrm>
            <a:off x="5751741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25CAFA83-A2CC-001B-3951-65E3C6B00265}"/>
              </a:ext>
            </a:extLst>
          </p:cNvPr>
          <p:cNvSpPr/>
          <p:nvPr/>
        </p:nvSpPr>
        <p:spPr>
          <a:xfrm>
            <a:off x="9018196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BB104F-8310-64C7-1E3F-33E41AE1547E}"/>
              </a:ext>
            </a:extLst>
          </p:cNvPr>
          <p:cNvSpPr/>
          <p:nvPr/>
        </p:nvSpPr>
        <p:spPr>
          <a:xfrm>
            <a:off x="242154" y="3503550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60CB64-8B8B-B234-4F9A-43DE38217706}"/>
              </a:ext>
            </a:extLst>
          </p:cNvPr>
          <p:cNvSpPr txBox="1"/>
          <p:nvPr/>
        </p:nvSpPr>
        <p:spPr>
          <a:xfrm>
            <a:off x="488563" y="5628802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CE5EF9-F1B2-D199-794C-BBB07859B622}"/>
              </a:ext>
            </a:extLst>
          </p:cNvPr>
          <p:cNvSpPr txBox="1"/>
          <p:nvPr/>
        </p:nvSpPr>
        <p:spPr>
          <a:xfrm>
            <a:off x="3892585" y="5628801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D4C3C92-7FE3-880B-601E-6BD8103D6F4D}"/>
              </a:ext>
            </a:extLst>
          </p:cNvPr>
          <p:cNvSpPr txBox="1"/>
          <p:nvPr/>
        </p:nvSpPr>
        <p:spPr>
          <a:xfrm>
            <a:off x="6876194" y="5573655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2903BA-E898-543A-3AC5-B3D332893C6C}"/>
              </a:ext>
            </a:extLst>
          </p:cNvPr>
          <p:cNvSpPr txBox="1"/>
          <p:nvPr/>
        </p:nvSpPr>
        <p:spPr>
          <a:xfrm>
            <a:off x="10048748" y="5563145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938C2C-AC0F-E347-2084-30F3D331DDCA}"/>
              </a:ext>
            </a:extLst>
          </p:cNvPr>
          <p:cNvSpPr txBox="1"/>
          <p:nvPr/>
        </p:nvSpPr>
        <p:spPr>
          <a:xfrm>
            <a:off x="4928276" y="6106961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DBDDD84-39A2-8863-F5F1-9979C8D0D505}"/>
              </a:ext>
            </a:extLst>
          </p:cNvPr>
          <p:cNvSpPr/>
          <p:nvPr/>
        </p:nvSpPr>
        <p:spPr>
          <a:xfrm>
            <a:off x="3200400" y="3190875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90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sa de Dois Andares | Inspire-se com 40 projetos incríveis!">
            <a:extLst>
              <a:ext uri="{FF2B5EF4-FFF2-40B4-BE49-F238E27FC236}">
                <a16:creationId xmlns:a16="http://schemas.microsoft.com/office/drawing/2014/main" id="{5DE307CB-099C-D592-6A9B-50CD3AB1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7" y="2446444"/>
            <a:ext cx="3376613" cy="32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ta Baixa【2023】– Para que serve? + 28 exemplos e dicas!">
            <a:extLst>
              <a:ext uri="{FF2B5EF4-FFF2-40B4-BE49-F238E27FC236}">
                <a16:creationId xmlns:a16="http://schemas.microsoft.com/office/drawing/2014/main" id="{7827EDAF-DBC8-CC41-232B-9042E984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83" y="1409555"/>
            <a:ext cx="3704274" cy="24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bre projeto arquitetônico e elaboração de plantas de casas">
            <a:extLst>
              <a:ext uri="{FF2B5EF4-FFF2-40B4-BE49-F238E27FC236}">
                <a16:creationId xmlns:a16="http://schemas.microsoft.com/office/drawing/2014/main" id="{B1E61405-BF24-AD14-A5F0-AFE6885F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1" y="4094685"/>
            <a:ext cx="3069520" cy="25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78929A5-38A9-35A2-E0DB-2625C7FEC9A9}"/>
              </a:ext>
            </a:extLst>
          </p:cNvPr>
          <p:cNvCxnSpPr/>
          <p:nvPr/>
        </p:nvCxnSpPr>
        <p:spPr>
          <a:xfrm flipV="1">
            <a:off x="4238625" y="2724150"/>
            <a:ext cx="1724025" cy="137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370251F-29DD-2372-EF06-227AD6C9095A}"/>
              </a:ext>
            </a:extLst>
          </p:cNvPr>
          <p:cNvCxnSpPr/>
          <p:nvPr/>
        </p:nvCxnSpPr>
        <p:spPr>
          <a:xfrm>
            <a:off x="4263305" y="4094685"/>
            <a:ext cx="1868478" cy="115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721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Casa...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F7F9D4-8164-9084-F6AD-975AB702FA5B}"/>
              </a:ext>
            </a:extLst>
          </p:cNvPr>
          <p:cNvSpPr/>
          <p:nvPr/>
        </p:nvSpPr>
        <p:spPr>
          <a:xfrm>
            <a:off x="268062" y="2376152"/>
            <a:ext cx="4827721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105504-987E-1563-5C40-C5B9A10CF352}"/>
              </a:ext>
            </a:extLst>
          </p:cNvPr>
          <p:cNvSpPr/>
          <p:nvPr/>
        </p:nvSpPr>
        <p:spPr>
          <a:xfrm>
            <a:off x="6025197" y="2376152"/>
            <a:ext cx="1627354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7C36B-52E1-1569-7DD5-0C042FA73D13}"/>
              </a:ext>
            </a:extLst>
          </p:cNvPr>
          <p:cNvSpPr/>
          <p:nvPr/>
        </p:nvSpPr>
        <p:spPr>
          <a:xfrm>
            <a:off x="8915400" y="2368756"/>
            <a:ext cx="2922578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F6698D-069F-6972-B668-92A357D42C0B}"/>
              </a:ext>
            </a:extLst>
          </p:cNvPr>
          <p:cNvSpPr/>
          <p:nvPr/>
        </p:nvSpPr>
        <p:spPr>
          <a:xfrm>
            <a:off x="1642250" y="2080877"/>
            <a:ext cx="1509323" cy="3948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2EA4032-15B7-FFF9-D3CA-D6A8898E7FC9}"/>
              </a:ext>
            </a:extLst>
          </p:cNvPr>
          <p:cNvSpPr/>
          <p:nvPr/>
        </p:nvSpPr>
        <p:spPr>
          <a:xfrm>
            <a:off x="3099575" y="2213073"/>
            <a:ext cx="3035881" cy="36733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E5E208-410A-235D-6174-A6BC45D5F43A}"/>
              </a:ext>
            </a:extLst>
          </p:cNvPr>
          <p:cNvSpPr/>
          <p:nvPr/>
        </p:nvSpPr>
        <p:spPr>
          <a:xfrm>
            <a:off x="6096000" y="1905000"/>
            <a:ext cx="891400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5E49439-3698-792B-EE21-18D9E52FF9D0}"/>
              </a:ext>
            </a:extLst>
          </p:cNvPr>
          <p:cNvSpPr/>
          <p:nvPr/>
        </p:nvSpPr>
        <p:spPr>
          <a:xfrm>
            <a:off x="6905625" y="2075738"/>
            <a:ext cx="2076450" cy="394844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E559B89-FD12-867A-26C1-36E0D2174CEE}"/>
              </a:ext>
            </a:extLst>
          </p:cNvPr>
          <p:cNvSpPr txBox="1"/>
          <p:nvPr/>
        </p:nvSpPr>
        <p:spPr>
          <a:xfrm>
            <a:off x="268062" y="5681302"/>
            <a:ext cx="13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Vendas/</a:t>
            </a:r>
          </a:p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Itens Venda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8376246-33D4-CB0F-DD9E-BE78E43879CD}"/>
              </a:ext>
            </a:extLst>
          </p:cNvPr>
          <p:cNvSpPr txBox="1"/>
          <p:nvPr/>
        </p:nvSpPr>
        <p:spPr>
          <a:xfrm>
            <a:off x="1897529" y="6068287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Clientes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4477C8-E363-0A9A-D32C-A2E7F0F50A83}"/>
              </a:ext>
            </a:extLst>
          </p:cNvPr>
          <p:cNvSpPr txBox="1"/>
          <p:nvPr/>
        </p:nvSpPr>
        <p:spPr>
          <a:xfrm>
            <a:off x="4087821" y="5922675"/>
            <a:ext cx="10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Produtos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562E84-3176-D637-9EBC-435BBBCFF425}"/>
              </a:ext>
            </a:extLst>
          </p:cNvPr>
          <p:cNvSpPr txBox="1"/>
          <p:nvPr/>
        </p:nvSpPr>
        <p:spPr>
          <a:xfrm>
            <a:off x="6003782" y="6175014"/>
            <a:ext cx="122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Vendedor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B6A73A4-1E76-8E8C-CAFE-944E73B0A99F}"/>
              </a:ext>
            </a:extLst>
          </p:cNvPr>
          <p:cNvSpPr txBox="1"/>
          <p:nvPr/>
        </p:nvSpPr>
        <p:spPr>
          <a:xfrm>
            <a:off x="8158045" y="6000558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23F928-654C-1709-3C32-01D5E2BF4647}"/>
              </a:ext>
            </a:extLst>
          </p:cNvPr>
          <p:cNvSpPr/>
          <p:nvPr/>
        </p:nvSpPr>
        <p:spPr>
          <a:xfrm>
            <a:off x="10921186" y="1887766"/>
            <a:ext cx="998762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6249E10-8967-848F-7275-09F614DCF80C}"/>
              </a:ext>
            </a:extLst>
          </p:cNvPr>
          <p:cNvSpPr txBox="1"/>
          <p:nvPr/>
        </p:nvSpPr>
        <p:spPr>
          <a:xfrm>
            <a:off x="10705865" y="6084795"/>
            <a:ext cx="138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Forma Pagamento</a:t>
            </a: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159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Como os dados estão armazenados no BD?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21369" y="29344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08693" y="293901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695610" y="29406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21369" y="166906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382755" y="374169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193414" y="442354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387865" y="353786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036859" y="323309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05879" y="323309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13624" y="226630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13149" y="420373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4CE2067-3F3D-19BB-77E9-FCFBB82658EA}"/>
              </a:ext>
            </a:extLst>
          </p:cNvPr>
          <p:cNvSpPr/>
          <p:nvPr/>
        </p:nvSpPr>
        <p:spPr>
          <a:xfrm>
            <a:off x="4742969" y="5596458"/>
            <a:ext cx="162816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ENDERECO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A8C1C1-42F5-75C8-5DF2-AF105E03D748}"/>
              </a:ext>
            </a:extLst>
          </p:cNvPr>
          <p:cNvSpPr/>
          <p:nvPr/>
        </p:nvSpPr>
        <p:spPr>
          <a:xfrm>
            <a:off x="8355962" y="5608894"/>
            <a:ext cx="140934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TELEFONE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13624" y="353171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DC3499B-5988-EACA-965D-7F06AC5F001F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5557053" y="4791899"/>
            <a:ext cx="1587040" cy="804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0401EAB-756C-7C6E-52D2-3CA1C19E4320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H="1" flipV="1">
            <a:off x="7144093" y="4791899"/>
            <a:ext cx="1916543" cy="81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370778" y="233138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05879" y="263001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080120" y="323309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118372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Planta Detalhada...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 descr="Diagrama, Gráfico de dispersão&#10;&#10;Descrição gerada automaticamente com confiança média">
            <a:extLst>
              <a:ext uri="{FF2B5EF4-FFF2-40B4-BE49-F238E27FC236}">
                <a16:creationId xmlns:a16="http://schemas.microsoft.com/office/drawing/2014/main" id="{AE173BDC-D76B-8305-748E-F6A7E92B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78" y="1551034"/>
            <a:ext cx="9579170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8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62283" y="177557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Falando Sobre BI/Big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Mão na massa!!!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050" name="Picture 2" descr="mão-na-massa - Mais Aprendizagem">
            <a:extLst>
              <a:ext uri="{FF2B5EF4-FFF2-40B4-BE49-F238E27FC236}">
                <a16:creationId xmlns:a16="http://schemas.microsoft.com/office/drawing/2014/main" id="{788D79F6-E502-4B47-67DE-14251DA6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41" y="2238374"/>
            <a:ext cx="5551714" cy="387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EF4C2F7-B0EC-B535-EAF6-8AA928C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401433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QL e Banco de Dados - Perguntas de Entrevista - Análise de Dados">
            <a:extLst>
              <a:ext uri="{FF2B5EF4-FFF2-40B4-BE49-F238E27FC236}">
                <a16:creationId xmlns:a16="http://schemas.microsoft.com/office/drawing/2014/main" id="{362D2C07-FB0A-A447-5675-AE4473EF6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7085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17CB1E9-BA69-97A7-AAB5-13D9EFC37BCB}"/>
              </a:ext>
            </a:extLst>
          </p:cNvPr>
          <p:cNvSpPr txBox="1"/>
          <p:nvPr/>
        </p:nvSpPr>
        <p:spPr>
          <a:xfrm>
            <a:off x="9637713" y="1324045"/>
            <a:ext cx="29159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effectLst/>
                <a:latin typeface="-apple-system"/>
              </a:rPr>
              <a:t>1)O que é RDBMS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2)O que é Chave Primária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3)O que é Chave Estrangeira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4)O que é Índice?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5)Tipos de Índices?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6)</a:t>
            </a:r>
            <a:r>
              <a:rPr lang="pt-BR" sz="1200" b="0" i="0" dirty="0" err="1">
                <a:effectLst/>
                <a:latin typeface="-apple-system"/>
              </a:rPr>
              <a:t>Difereça</a:t>
            </a:r>
            <a:r>
              <a:rPr lang="pt-BR" sz="1200" b="0" i="0" dirty="0">
                <a:effectLst/>
                <a:latin typeface="-apple-system"/>
              </a:rPr>
              <a:t> entre SQL e </a:t>
            </a:r>
            <a:r>
              <a:rPr lang="pt-BR" sz="1200" b="0" i="0" dirty="0" err="1">
                <a:effectLst/>
                <a:latin typeface="-apple-system"/>
              </a:rPr>
              <a:t>NoSQL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7)Diferente tipos de comandos SQL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8)</a:t>
            </a:r>
            <a:r>
              <a:rPr lang="pt-BR" sz="1200" b="0" i="0" dirty="0" err="1">
                <a:effectLst/>
                <a:latin typeface="-apple-system"/>
              </a:rPr>
              <a:t>Difereça</a:t>
            </a:r>
            <a:r>
              <a:rPr lang="pt-BR" sz="1200" b="0" i="0" dirty="0">
                <a:effectLst/>
                <a:latin typeface="-apple-system"/>
              </a:rPr>
              <a:t> entre </a:t>
            </a:r>
            <a:r>
              <a:rPr lang="pt-BR" sz="1200" b="0" i="0" dirty="0" err="1">
                <a:effectLst/>
                <a:latin typeface="-apple-system"/>
              </a:rPr>
              <a:t>Drop,Delete,Truncate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9)Tipos de </a:t>
            </a:r>
            <a:r>
              <a:rPr lang="pt-BR" sz="1200" b="0" i="0" dirty="0" err="1">
                <a:effectLst/>
                <a:latin typeface="-apple-system"/>
              </a:rPr>
              <a:t>JOINs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10)O que é CTE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11)LIKE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12)Char </a:t>
            </a:r>
            <a:r>
              <a:rPr lang="pt-BR" sz="1200" b="0" i="0" dirty="0" err="1">
                <a:effectLst/>
                <a:latin typeface="-apple-system"/>
              </a:rPr>
              <a:t>vs</a:t>
            </a:r>
            <a:r>
              <a:rPr lang="pt-BR" sz="1200" b="0" i="0" dirty="0">
                <a:effectLst/>
                <a:latin typeface="-apple-system"/>
              </a:rPr>
              <a:t> Varchar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13)ACID 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14)O que é Store Procedure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15)O que é uma tabela temporária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16) </a:t>
            </a:r>
            <a:r>
              <a:rPr lang="pt-BR" sz="1200" b="0" i="0" dirty="0" err="1">
                <a:effectLst/>
                <a:latin typeface="-apple-system"/>
              </a:rPr>
              <a:t>Expique</a:t>
            </a:r>
            <a:r>
              <a:rPr lang="pt-BR" sz="1200" b="0" i="0" dirty="0">
                <a:effectLst/>
                <a:latin typeface="-apple-system"/>
              </a:rPr>
              <a:t> uma </a:t>
            </a:r>
            <a:r>
              <a:rPr lang="pt-BR" sz="1200" b="0" i="0" dirty="0" err="1">
                <a:effectLst/>
                <a:latin typeface="-apple-system"/>
              </a:rPr>
              <a:t>view</a:t>
            </a:r>
            <a:r>
              <a:rPr lang="pt-BR" sz="1200" b="0" i="0" dirty="0">
                <a:effectLst/>
                <a:latin typeface="-apple-system"/>
              </a:rPr>
              <a:t> 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17)Normalização e </a:t>
            </a:r>
            <a:r>
              <a:rPr lang="pt-BR" sz="1200" b="0" i="0" dirty="0" err="1">
                <a:effectLst/>
                <a:latin typeface="-apple-system"/>
              </a:rPr>
              <a:t>Desnormalização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18)Funções de Janela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19)Tipos de Relacionamentos</a:t>
            </a:r>
            <a:br>
              <a:rPr lang="pt-BR" sz="1200" b="0" i="0" dirty="0">
                <a:effectLst/>
                <a:latin typeface="-apple-system"/>
              </a:rPr>
            </a:br>
            <a:r>
              <a:rPr lang="pt-BR" sz="1200" b="0" i="0" dirty="0">
                <a:effectLst/>
                <a:latin typeface="-apple-system"/>
              </a:rPr>
              <a:t>20)Tipos de Modelagem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362215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69763E1-D9BB-DA8B-CA15-475CFF06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2066925"/>
            <a:ext cx="55435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7490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25DBE43-552E-F68C-378C-46F599CE71DB}"/>
              </a:ext>
            </a:extLst>
          </p:cNvPr>
          <p:cNvSpPr txBox="1"/>
          <p:nvPr/>
        </p:nvSpPr>
        <p:spPr>
          <a:xfrm>
            <a:off x="3049172" y="-3130158"/>
            <a:ext cx="6098344" cy="1311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Série: Mais pedreiros de dados, menos engenheiros! (Parte 2)</a:t>
            </a:r>
          </a:p>
          <a:p>
            <a:r>
              <a:rPr lang="pt-BR" dirty="0"/>
              <a:t>Diante do que foi apresentado anteriormente, agora, chegou o momento de você estudar conceitos! </a:t>
            </a:r>
          </a:p>
          <a:p>
            <a:r>
              <a:rPr lang="pt-BR" dirty="0"/>
              <a:t>Eu diria que você irá fazer isso minimamente uns seis à um ano depois de estudar tudo aquilo que disse, vai por mim!</a:t>
            </a:r>
          </a:p>
          <a:p>
            <a:r>
              <a:rPr lang="pt-BR" dirty="0"/>
              <a:t>Neste momento, você estará preparado para começar a estudar (estudar mesmo hein!!!!)</a:t>
            </a:r>
          </a:p>
          <a:p>
            <a:r>
              <a:rPr lang="pt-BR" dirty="0"/>
              <a:t>- Modelo Relacional (Formas normais, claro, você sabe quantas são?);</a:t>
            </a:r>
          </a:p>
          <a:p>
            <a:r>
              <a:rPr lang="pt-BR" dirty="0"/>
              <a:t>- Modelo Dimensional (Formas normais, claro, você sabe que nem todas são </a:t>
            </a:r>
            <a:r>
              <a:rPr lang="pt-BR" dirty="0" err="1"/>
              <a:t>aplicaveis</a:t>
            </a:r>
            <a:r>
              <a:rPr lang="pt-BR" dirty="0"/>
              <a:t> e quais são elas);</a:t>
            </a:r>
          </a:p>
          <a:p>
            <a:r>
              <a:rPr lang="pt-BR" dirty="0"/>
              <a:t>Estude esses tópicos praticando! Você já será capaz de criar tabelas de banco de dados, inserir registros, consultar dados - pratique! Sem a ajuda de ferramentas de ETL, faça tudo manualmente!</a:t>
            </a:r>
          </a:p>
          <a:p>
            <a:endParaRPr lang="pt-BR" dirty="0"/>
          </a:p>
          <a:p>
            <a:r>
              <a:rPr lang="pt-BR" dirty="0"/>
              <a:t>Você também vai se debruçar sobre:</a:t>
            </a:r>
          </a:p>
          <a:p>
            <a:r>
              <a:rPr lang="pt-BR" dirty="0"/>
              <a:t>- A leitura do excelente livro antigo de meu amigo Diego </a:t>
            </a:r>
            <a:r>
              <a:rPr lang="pt-BR" dirty="0" err="1"/>
              <a:t>Nogare</a:t>
            </a:r>
            <a:r>
              <a:rPr lang="pt-BR" dirty="0"/>
              <a:t>, intitulado "Do Banco de Dados Relacional à Tomada de Decisão", disponível em https://lnkd.in/d8e25q4D.</a:t>
            </a:r>
          </a:p>
          <a:p>
            <a:r>
              <a:rPr lang="pt-BR" dirty="0"/>
              <a:t>- Estudos sobre Ralph </a:t>
            </a:r>
            <a:r>
              <a:rPr lang="pt-BR" dirty="0" err="1"/>
              <a:t>Kimball</a:t>
            </a:r>
            <a:r>
              <a:rPr lang="pt-BR" dirty="0"/>
              <a:t> e Bill </a:t>
            </a:r>
            <a:r>
              <a:rPr lang="pt-BR" dirty="0" err="1"/>
              <a:t>Inmon</a:t>
            </a:r>
            <a:r>
              <a:rPr lang="pt-BR" dirty="0"/>
              <a:t>, explorando o que eles escreveram sobre Data Warehouse.</a:t>
            </a:r>
          </a:p>
          <a:p>
            <a:r>
              <a:rPr lang="pt-BR" dirty="0"/>
              <a:t>- A leitura das perspectivas de Bill </a:t>
            </a:r>
            <a:r>
              <a:rPr lang="pt-BR" dirty="0" err="1"/>
              <a:t>Inmon</a:t>
            </a:r>
            <a:r>
              <a:rPr lang="pt-BR" dirty="0"/>
              <a:t> sobre </a:t>
            </a:r>
            <a:r>
              <a:rPr lang="pt-BR" dirty="0" err="1"/>
              <a:t>Lakehouse</a:t>
            </a:r>
            <a:r>
              <a:rPr lang="pt-BR" dirty="0"/>
              <a:t>: https://lnkd.in/dNJ69zJ8.</a:t>
            </a:r>
          </a:p>
          <a:p>
            <a:endParaRPr lang="pt-BR" dirty="0"/>
          </a:p>
          <a:p>
            <a:r>
              <a:rPr lang="pt-BR" dirty="0"/>
              <a:t>Neste estágio, você chegará a algumas conclusões, como:</a:t>
            </a:r>
          </a:p>
          <a:p>
            <a:r>
              <a:rPr lang="pt-BR" dirty="0"/>
              <a:t>- Data Warehouse ainda é crucial, e o termo "</a:t>
            </a:r>
            <a:r>
              <a:rPr lang="pt-BR" dirty="0" err="1"/>
              <a:t>lakehouse</a:t>
            </a:r>
            <a:r>
              <a:rPr lang="pt-BR" dirty="0"/>
              <a:t>" é apenas um ajuste na arquitetura, incorporando mudanças tecnológicas como armazenamento em nuvem e formatos modernos e compactos. No entanto, no final, em algum lugar, você ainda precisará de um modelo </a:t>
            </a:r>
            <a:r>
              <a:rPr lang="pt-BR" dirty="0" err="1"/>
              <a:t>desnormalizado</a:t>
            </a:r>
            <a:r>
              <a:rPr lang="pt-BR" dirty="0"/>
              <a:t>, talvez na camada </a:t>
            </a:r>
            <a:r>
              <a:rPr lang="pt-BR" dirty="0" err="1"/>
              <a:t>silver</a:t>
            </a:r>
            <a:r>
              <a:rPr lang="pt-BR" dirty="0"/>
              <a:t> ou </a:t>
            </a:r>
            <a:r>
              <a:rPr lang="pt-BR" dirty="0" err="1"/>
              <a:t>gold</a:t>
            </a:r>
            <a:r>
              <a:rPr lang="pt-BR" dirty="0"/>
              <a:t> (isso é mais uma questão filosófica), mas estará lá em alguma camada! 😊 É por isso que o "tiozão" Bill </a:t>
            </a:r>
            <a:r>
              <a:rPr lang="pt-BR" dirty="0" err="1"/>
              <a:t>Inmon</a:t>
            </a:r>
            <a:r>
              <a:rPr lang="pt-BR" dirty="0"/>
              <a:t>, o pai do Data Warehouse, agora está escrevendo sobre </a:t>
            </a:r>
            <a:r>
              <a:rPr lang="pt-BR" dirty="0" err="1"/>
              <a:t>Lakehouse</a:t>
            </a:r>
            <a:r>
              <a:rPr lang="pt-BR" dirty="0"/>
              <a:t>! 😂</a:t>
            </a:r>
          </a:p>
          <a:p>
            <a:endParaRPr lang="pt-BR" dirty="0"/>
          </a:p>
          <a:p>
            <a:r>
              <a:rPr lang="pt-BR" dirty="0"/>
              <a:t>Com todas essas considerações em mente, é válido pensar em explorar o conceito de Data </a:t>
            </a:r>
            <a:r>
              <a:rPr lang="pt-BR" dirty="0" err="1"/>
              <a:t>Mesh</a:t>
            </a:r>
            <a:r>
              <a:rPr lang="pt-BR" dirty="0"/>
              <a:t> (https://lnkd.in/d3Ru2yJ6), pois é um paradigma </a:t>
            </a:r>
            <a:r>
              <a:rPr lang="pt-BR" dirty="0" err="1"/>
              <a:t>sócio-técnico</a:t>
            </a:r>
            <a:r>
              <a:rPr lang="pt-BR" dirty="0"/>
              <a:t> fascinante. No entanto, não espere receitas prontas; você estará em um estágio em que terá que ditar como uma empresa deve se organizar - você terá que pensar, certo?!</a:t>
            </a:r>
          </a:p>
          <a:p>
            <a:endParaRPr lang="pt-BR" dirty="0"/>
          </a:p>
          <a:p>
            <a:r>
              <a:rPr lang="pt-BR" dirty="0"/>
              <a:t>Gostou? Compartilhe e comente!</a:t>
            </a:r>
          </a:p>
          <a:p>
            <a:endParaRPr lang="pt-BR" dirty="0"/>
          </a:p>
          <a:p>
            <a:r>
              <a:rPr lang="pt-BR" dirty="0" err="1"/>
              <a:t>hashtag#Dica</a:t>
            </a:r>
            <a:r>
              <a:rPr lang="pt-BR" dirty="0"/>
              <a:t> hashtag#Parte2 </a:t>
            </a:r>
            <a:r>
              <a:rPr lang="pt-BR" dirty="0" err="1"/>
              <a:t>hashtag#MaisPedreirosMenosEngenheiros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39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Vantagens de se utilizar uma Fábrica de Software e como ela pode trazer  benefícios ao seu negócio - Blog ITSS">
            <a:extLst>
              <a:ext uri="{FF2B5EF4-FFF2-40B4-BE49-F238E27FC236}">
                <a16:creationId xmlns:a16="http://schemas.microsoft.com/office/drawing/2014/main" id="{41B28846-514D-7E4F-FBA7-19CA74C8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99" y="1997416"/>
            <a:ext cx="6746602" cy="31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5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AED982-D90D-130D-38D4-19F0160E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0" y="1551034"/>
            <a:ext cx="9035845" cy="4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5 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V´s</a:t>
            </a:r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 do 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50A7FA-DEED-EFC4-B3D8-AA965C00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23" y="1551034"/>
            <a:ext cx="6101599" cy="48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9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 do Brasil - por estados e regiões, em branco e colorido - Geografia -  InfoEscola">
            <a:extLst>
              <a:ext uri="{FF2B5EF4-FFF2-40B4-BE49-F238E27FC236}">
                <a16:creationId xmlns:a16="http://schemas.microsoft.com/office/drawing/2014/main" id="{B29104E7-6B84-42FC-1FA9-84B2BAA2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98" y="1658825"/>
            <a:ext cx="2970126" cy="29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CD25B-8614-D272-6373-4FD57607FDD1}"/>
              </a:ext>
            </a:extLst>
          </p:cNvPr>
          <p:cNvSpPr txBox="1"/>
          <p:nvPr/>
        </p:nvSpPr>
        <p:spPr>
          <a:xfrm>
            <a:off x="130373" y="132195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Organização...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5B58B2E-21BE-A39A-C4F5-55BFD380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0F301A1C-4FC4-E19E-93F3-7566916C8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3025974"/>
            <a:ext cx="1264721" cy="1112438"/>
          </a:xfrm>
          <a:prstGeom prst="rect">
            <a:avLst/>
          </a:prstGeom>
        </p:spPr>
      </p:pic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AAE17CA1-B9FA-D311-37C1-D337C82F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1288595"/>
            <a:ext cx="1264721" cy="1112438"/>
          </a:xfrm>
          <a:prstGeom prst="rect">
            <a:avLst/>
          </a:prstGeom>
        </p:spPr>
      </p:pic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7699807D-76BA-D952-493E-984D25DD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7" y="2872781"/>
            <a:ext cx="1264721" cy="1112438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36EF34-03D1-8FFF-4B43-DE8C06167F4F}"/>
              </a:ext>
            </a:extLst>
          </p:cNvPr>
          <p:cNvCxnSpPr/>
          <p:nvPr/>
        </p:nvCxnSpPr>
        <p:spPr>
          <a:xfrm flipV="1">
            <a:off x="4087906" y="3270325"/>
            <a:ext cx="903642" cy="3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F475D68-49DE-2B98-0940-E67956D8B43B}"/>
              </a:ext>
            </a:extLst>
          </p:cNvPr>
          <p:cNvCxnSpPr/>
          <p:nvPr/>
        </p:nvCxnSpPr>
        <p:spPr>
          <a:xfrm flipH="1">
            <a:off x="6692202" y="2120202"/>
            <a:ext cx="286522" cy="28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CC53CEE-8684-5FA3-3C5E-44E59408A93A}"/>
              </a:ext>
            </a:extLst>
          </p:cNvPr>
          <p:cNvCxnSpPr/>
          <p:nvPr/>
        </p:nvCxnSpPr>
        <p:spPr>
          <a:xfrm flipH="1">
            <a:off x="6521380" y="3858567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A6DD5D63-E1BE-7F5A-F6C5-2C0AD21E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06" y="3380854"/>
            <a:ext cx="1264721" cy="572011"/>
          </a:xfrm>
          <a:prstGeom prst="rect">
            <a:avLst/>
          </a:prstGeom>
        </p:spPr>
      </p:pic>
      <p:pic>
        <p:nvPicPr>
          <p:cNvPr id="18" name="Imagem 17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7888FD87-3D48-658A-675F-5D46F2202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45" y="1788286"/>
            <a:ext cx="1264721" cy="572011"/>
          </a:xfrm>
          <a:prstGeom prst="rect">
            <a:avLst/>
          </a:prstGeom>
        </p:spPr>
      </p:pic>
      <p:pic>
        <p:nvPicPr>
          <p:cNvPr id="19" name="Imagem 18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56AB7EA4-7FF0-0E0D-098C-7D6F8801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47" y="3506646"/>
            <a:ext cx="1264721" cy="572011"/>
          </a:xfrm>
          <a:prstGeom prst="rect">
            <a:avLst/>
          </a:prstGeom>
        </p:spPr>
      </p:pic>
      <p:pic>
        <p:nvPicPr>
          <p:cNvPr id="1030" name="Picture 6" descr="Site e E-Commerce | Webloper">
            <a:extLst>
              <a:ext uri="{FF2B5EF4-FFF2-40B4-BE49-F238E27FC236}">
                <a16:creationId xmlns:a16="http://schemas.microsoft.com/office/drawing/2014/main" id="{2E2B444B-2752-C05D-B001-43E22478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6" y="5044381"/>
            <a:ext cx="1873390" cy="12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Uma imagem contendo Teams&#10;&#10;Descrição gerada automaticamente">
            <a:extLst>
              <a:ext uri="{FF2B5EF4-FFF2-40B4-BE49-F238E27FC236}">
                <a16:creationId xmlns:a16="http://schemas.microsoft.com/office/drawing/2014/main" id="{85DF37F4-F803-4E15-F4C6-205624C27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0" y="5028737"/>
            <a:ext cx="1087419" cy="1087419"/>
          </a:xfrm>
          <a:prstGeom prst="rect">
            <a:avLst/>
          </a:prstGeom>
        </p:spPr>
      </p:pic>
      <p:pic>
        <p:nvPicPr>
          <p:cNvPr id="23" name="Imagem 2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2E17ED0-6AEE-9982-39E8-C5C40E9CB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26" y="5218247"/>
            <a:ext cx="910116" cy="910116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F419783-B20E-7152-3203-6B429C7F2C5F}"/>
              </a:ext>
            </a:extLst>
          </p:cNvPr>
          <p:cNvCxnSpPr/>
          <p:nvPr/>
        </p:nvCxnSpPr>
        <p:spPr>
          <a:xfrm flipH="1">
            <a:off x="6521380" y="5659841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DE7E7AA-F19B-FC7B-BBA0-CC120A0F864F}"/>
              </a:ext>
            </a:extLst>
          </p:cNvPr>
          <p:cNvCxnSpPr/>
          <p:nvPr/>
        </p:nvCxnSpPr>
        <p:spPr>
          <a:xfrm>
            <a:off x="3778180" y="5693027"/>
            <a:ext cx="61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4B167-54B0-1AA4-9908-6DD35B595D56}"/>
              </a:ext>
            </a:extLst>
          </p:cNvPr>
          <p:cNvSpPr txBox="1"/>
          <p:nvPr/>
        </p:nvSpPr>
        <p:spPr>
          <a:xfrm>
            <a:off x="268062" y="1990965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Lojas Físicas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70E252-DE87-572F-AB70-AF958D62195F}"/>
              </a:ext>
            </a:extLst>
          </p:cNvPr>
          <p:cNvSpPr txBox="1"/>
          <p:nvPr/>
        </p:nvSpPr>
        <p:spPr>
          <a:xfrm>
            <a:off x="266586" y="4788749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E-Commerce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A8EE5F-1502-20DA-EB4B-DA2CF616FD2F}"/>
              </a:ext>
            </a:extLst>
          </p:cNvPr>
          <p:cNvSpPr txBox="1"/>
          <p:nvPr/>
        </p:nvSpPr>
        <p:spPr>
          <a:xfrm>
            <a:off x="3115665" y="3945027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B33B10-855B-3B53-5B30-9E6C7143DEED}"/>
              </a:ext>
            </a:extLst>
          </p:cNvPr>
          <p:cNvSpPr txBox="1"/>
          <p:nvPr/>
        </p:nvSpPr>
        <p:spPr>
          <a:xfrm>
            <a:off x="7407991" y="4077331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AD12B73-F1FD-9FFA-B164-8B01E5100F47}"/>
              </a:ext>
            </a:extLst>
          </p:cNvPr>
          <p:cNvSpPr txBox="1"/>
          <p:nvPr/>
        </p:nvSpPr>
        <p:spPr>
          <a:xfrm>
            <a:off x="7357750" y="2349018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C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80160BAB-99A8-7B16-AF45-12F8E05640D8}"/>
              </a:ext>
            </a:extLst>
          </p:cNvPr>
          <p:cNvSpPr/>
          <p:nvPr/>
        </p:nvSpPr>
        <p:spPr>
          <a:xfrm>
            <a:off x="9616272" y="1504545"/>
            <a:ext cx="232348" cy="49866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410258-5068-6733-3A4A-E1BA46CFA89E}"/>
              </a:ext>
            </a:extLst>
          </p:cNvPr>
          <p:cNvSpPr txBox="1"/>
          <p:nvPr/>
        </p:nvSpPr>
        <p:spPr>
          <a:xfrm>
            <a:off x="9869855" y="1585342"/>
            <a:ext cx="18063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Possuímos as seguintes informações: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comprou? Cliente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 que comprou? Produto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Onde? Loja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Quando? Tempo (Data)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Quantidade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pagou? Preço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Gastou?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pagou? Forma Pag.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chegou até a loja?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 vai ser entregue?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vendeu? Vendedor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 isso conseguimos responder algumas perguntas?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ranking das lojas?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estado vende mais?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produto mais vendido?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época é melhor para as vendas?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Etc...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E7D9B0-0594-B7B3-6105-BCB7F21A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8671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uma reunião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pic>
        <p:nvPicPr>
          <p:cNvPr id="6" name="Imagem 5" descr="Homem de terno e gravata com pessoas ao redor de uma mesa&#10;&#10;Descrição gerada automaticamente">
            <a:extLst>
              <a:ext uri="{FF2B5EF4-FFF2-40B4-BE49-F238E27FC236}">
                <a16:creationId xmlns:a16="http://schemas.microsoft.com/office/drawing/2014/main" id="{6A0F96B4-96B7-B717-CCB6-67BC9889D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89" y="2082370"/>
            <a:ext cx="6268811" cy="4432493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C7B98B7A-CA7E-62E2-235D-DD9C0924CBD9}"/>
              </a:ext>
            </a:extLst>
          </p:cNvPr>
          <p:cNvSpPr/>
          <p:nvPr/>
        </p:nvSpPr>
        <p:spPr>
          <a:xfrm>
            <a:off x="5495544" y="1588468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AD2457A8-B16E-1162-B88B-66B77F974EBE}"/>
              </a:ext>
            </a:extLst>
          </p:cNvPr>
          <p:cNvSpPr/>
          <p:nvPr/>
        </p:nvSpPr>
        <p:spPr>
          <a:xfrm>
            <a:off x="8336279" y="3326889"/>
            <a:ext cx="1824301" cy="1064135"/>
          </a:xfrm>
          <a:prstGeom prst="wedgeEllipseCallout">
            <a:avLst>
              <a:gd name="adj1" fmla="val -59068"/>
              <a:gd name="adj2" fmla="val 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B68F52-FBDE-F86E-2C7B-3D43A2EE7673}"/>
              </a:ext>
            </a:extLst>
          </p:cNvPr>
          <p:cNvSpPr txBox="1"/>
          <p:nvPr/>
        </p:nvSpPr>
        <p:spPr>
          <a:xfrm>
            <a:off x="5504688" y="1751165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Sra. Sueli, como que estão as vendas em nosso e-commerce?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4EFC08-8FCC-1AE4-D277-BAAF066AB533}"/>
              </a:ext>
            </a:extLst>
          </p:cNvPr>
          <p:cNvSpPr txBox="1"/>
          <p:nvPr/>
        </p:nvSpPr>
        <p:spPr>
          <a:xfrm>
            <a:off x="8478774" y="3512670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Sr. Roberto, vou precisar buscar essa informação pois não possuímos um acompanhamento diário.</a:t>
            </a:r>
          </a:p>
        </p:txBody>
      </p:sp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8AC7DEDA-A0D3-C94F-F191-6C8B178ABE61}"/>
              </a:ext>
            </a:extLst>
          </p:cNvPr>
          <p:cNvSpPr/>
          <p:nvPr/>
        </p:nvSpPr>
        <p:spPr>
          <a:xfrm>
            <a:off x="7476744" y="1850596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9DF77F-5D46-5E84-5EBF-527ACC9ABCF1}"/>
              </a:ext>
            </a:extLst>
          </p:cNvPr>
          <p:cNvSpPr txBox="1"/>
          <p:nvPr/>
        </p:nvSpPr>
        <p:spPr>
          <a:xfrm>
            <a:off x="7476744" y="2036377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Sr. Roberto, está na hora de investirmos em uma solução de BI!!</a:t>
            </a:r>
          </a:p>
        </p:txBody>
      </p:sp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E347438B-6A12-7A16-5BBE-1B29BDC590EE}"/>
              </a:ext>
            </a:extLst>
          </p:cNvPr>
          <p:cNvSpPr/>
          <p:nvPr/>
        </p:nvSpPr>
        <p:spPr>
          <a:xfrm>
            <a:off x="1724522" y="2338116"/>
            <a:ext cx="1554480" cy="971726"/>
          </a:xfrm>
          <a:prstGeom prst="wedgeEllipseCallout">
            <a:avLst>
              <a:gd name="adj1" fmla="val 55050"/>
              <a:gd name="adj2" fmla="val 239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12F622-7755-C4CD-CACB-6803AE692B57}"/>
              </a:ext>
            </a:extLst>
          </p:cNvPr>
          <p:cNvSpPr txBox="1"/>
          <p:nvPr/>
        </p:nvSpPr>
        <p:spPr>
          <a:xfrm>
            <a:off x="1697090" y="2513096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Está aprovado o investimento! Podem começar!</a:t>
            </a: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281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Novos ares...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2" name="Picture 6" descr="Guia completo da mudança: trocar de endereço nunca foi tão simples - Casa  Vogue | Ambientes">
            <a:extLst>
              <a:ext uri="{FF2B5EF4-FFF2-40B4-BE49-F238E27FC236}">
                <a16:creationId xmlns:a16="http://schemas.microsoft.com/office/drawing/2014/main" id="{D4C5B03D-26D2-8381-7AFD-86AD043C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21" y="1691966"/>
            <a:ext cx="6746158" cy="44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1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pensamento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146" name="Picture 2" descr="Imagem azul com escrita em branco dizendo &quot;pensamento data-driven&quot; e setas indicando &quot;prevenção de problemas&quot;, &quot;experiência do cliente&quot;, &quot;maior faturamento&quot;, &quot;decisões mais assertivas&quot;, &quot;mais autonomia para o time&quot; e &quot;antecipação de tendências&quot;. No canto inferior esquerdo, a logo da Solvis em branco.">
            <a:extLst>
              <a:ext uri="{FF2B5EF4-FFF2-40B4-BE49-F238E27FC236}">
                <a16:creationId xmlns:a16="http://schemas.microsoft.com/office/drawing/2014/main" id="{52B2726D-88C9-8744-18CF-F52610E9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92" y="1759973"/>
            <a:ext cx="7699489" cy="43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7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comportamento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170" name="Picture 2" descr="O passado, presente e futuro do Departamento de TI! – Blog ACSoftware –  ManageEngine">
            <a:extLst>
              <a:ext uri="{FF2B5EF4-FFF2-40B4-BE49-F238E27FC236}">
                <a16:creationId xmlns:a16="http://schemas.microsoft.com/office/drawing/2014/main" id="{A1FA49C4-C8F9-D1EB-7060-B22EA0FD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67" y="1629503"/>
            <a:ext cx="6826831" cy="43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4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849548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Porém...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194" name="Picture 2" descr="A VIDA E UMA CAIXINHA DE SUPRESA.... JosephClimber - Pensador">
            <a:extLst>
              <a:ext uri="{FF2B5EF4-FFF2-40B4-BE49-F238E27FC236}">
                <a16:creationId xmlns:a16="http://schemas.microsoft.com/office/drawing/2014/main" id="{3B723E30-042D-9AB9-E9BD-BE1EE972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62" y="1995488"/>
            <a:ext cx="7320642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58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que irá acontecer??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0" name="Picture 4" descr="10 atitudes que você precisa desenvolver caso queira ser promovido - José  Roberto Marques - Presidente do IBC Coaching">
            <a:extLst>
              <a:ext uri="{FF2B5EF4-FFF2-40B4-BE49-F238E27FC236}">
                <a16:creationId xmlns:a16="http://schemas.microsoft.com/office/drawing/2014/main" id="{FF9DDF37-085C-73AD-B320-1E4C501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1720552"/>
            <a:ext cx="93249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Logotipo, Calendário&#10;&#10;Descrição gerada automaticamente">
            <a:extLst>
              <a:ext uri="{FF2B5EF4-FFF2-40B4-BE49-F238E27FC236}">
                <a16:creationId xmlns:a16="http://schemas.microsoft.com/office/drawing/2014/main" id="{E0B1D36C-3D31-8BF9-DB6E-15D1A1F58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282">
            <a:off x="-422544" y="3782162"/>
            <a:ext cx="4034114" cy="28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Nem eu acredito...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130" name="Picture 10" descr="Que?? Como assim. - Side-Eyes Chloe | Make a Meme">
            <a:extLst>
              <a:ext uri="{FF2B5EF4-FFF2-40B4-BE49-F238E27FC236}">
                <a16:creationId xmlns:a16="http://schemas.microsoft.com/office/drawing/2014/main" id="{1600B2A8-3D1D-2F88-AD08-AA64FBB9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65" y="1995074"/>
            <a:ext cx="6518078" cy="37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1585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 o “Novo CARA”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218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7FC7FF5C-C0BD-1F9B-A4D8-C1489A8F7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1162878" y="2292690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1CFAF5CC-6A2D-8C05-DE04-8383A173D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7368190" y="2296004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7B093C-F873-5238-F53D-2B00D13DBB60}"/>
              </a:ext>
            </a:extLst>
          </p:cNvPr>
          <p:cNvSpPr/>
          <p:nvPr/>
        </p:nvSpPr>
        <p:spPr>
          <a:xfrm>
            <a:off x="1535834" y="1490111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F504AF9-3F83-7E13-8751-C472DC5D1785}"/>
              </a:ext>
            </a:extLst>
          </p:cNvPr>
          <p:cNvSpPr/>
          <p:nvPr/>
        </p:nvSpPr>
        <p:spPr>
          <a:xfrm>
            <a:off x="7700571" y="1469840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CB0F70-5014-5EFF-2EC0-31CB0147AA4A}"/>
              </a:ext>
            </a:extLst>
          </p:cNvPr>
          <p:cNvSpPr/>
          <p:nvPr/>
        </p:nvSpPr>
        <p:spPr>
          <a:xfrm>
            <a:off x="7081911" y="5018364"/>
            <a:ext cx="3643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DOS DADOS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FD432FA-D9DF-46C2-74A4-1268609D06F6}"/>
              </a:ext>
            </a:extLst>
          </p:cNvPr>
          <p:cNvSpPr/>
          <p:nvPr/>
        </p:nvSpPr>
        <p:spPr>
          <a:xfrm>
            <a:off x="1712172" y="5017778"/>
            <a:ext cx="2019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 T.I.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25196F6-FD17-C516-304B-2461F21C7BED}"/>
              </a:ext>
            </a:extLst>
          </p:cNvPr>
          <p:cNvSpPr/>
          <p:nvPr/>
        </p:nvSpPr>
        <p:spPr>
          <a:xfrm>
            <a:off x="4820055" y="3005996"/>
            <a:ext cx="1962150" cy="14192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12FE57C-3508-0453-C22D-4E2F0A5D8F75}"/>
              </a:ext>
            </a:extLst>
          </p:cNvPr>
          <p:cNvSpPr/>
          <p:nvPr/>
        </p:nvSpPr>
        <p:spPr>
          <a:xfrm>
            <a:off x="4791530" y="3381758"/>
            <a:ext cx="18705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Vai virar...</a:t>
            </a:r>
          </a:p>
        </p:txBody>
      </p:sp>
    </p:spTree>
    <p:extLst>
      <p:ext uri="{BB962C8B-B14F-4D97-AF65-F5344CB8AC3E}">
        <p14:creationId xmlns:p14="http://schemas.microsoft.com/office/powerpoint/2010/main" val="13170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virou...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069272" y="3728503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F3F39D0-4FD9-BE42-7F29-0CFEA8FB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678" y="2138328"/>
            <a:ext cx="2086266" cy="15051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2CE2BA-389D-D951-CEA9-019007498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14" y="2138328"/>
            <a:ext cx="2210108" cy="15051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3171FB-797C-F380-96CC-8DF8B1025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779" y="4157575"/>
            <a:ext cx="1190791" cy="1247949"/>
          </a:xfrm>
          <a:prstGeom prst="rect">
            <a:avLst/>
          </a:prstGeom>
        </p:spPr>
      </p:pic>
      <p:pic>
        <p:nvPicPr>
          <p:cNvPr id="1028" name="Picture 4" descr="Como Se Fala?: Como se fala &quot;foi mal&quot; em inglês?">
            <a:extLst>
              <a:ext uri="{FF2B5EF4-FFF2-40B4-BE49-F238E27FC236}">
                <a16:creationId xmlns:a16="http://schemas.microsoft.com/office/drawing/2014/main" id="{3CDB7775-3B0B-1A31-2811-9F782259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45" y="4999646"/>
            <a:ext cx="1247949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9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assim???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greja Católica. O que isso significa? - Comunidade Católica Shalom">
            <a:extLst>
              <a:ext uri="{FF2B5EF4-FFF2-40B4-BE49-F238E27FC236}">
                <a16:creationId xmlns:a16="http://schemas.microsoft.com/office/drawing/2014/main" id="{706ED921-30DB-8C99-43CA-CD90218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51034"/>
            <a:ext cx="6096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4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mar vai se abrir?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inal o milagre de Moisés da separação das águas do Nilo pode ser  explicado pela ciência - Mundo Português">
            <a:extLst>
              <a:ext uri="{FF2B5EF4-FFF2-40B4-BE49-F238E27FC236}">
                <a16:creationId xmlns:a16="http://schemas.microsoft.com/office/drawing/2014/main" id="{40D19545-9972-F9BC-398E-C8C9DA8C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81" y="1592772"/>
            <a:ext cx="6815203" cy="47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4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8" y="1073436"/>
            <a:ext cx="706100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NÃO!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933378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nino de pé segurando o laptop com a mão esquerda e levantando o dedo tem  uma ideia ilustração de personagem de renderização 3d 11006187 PNG">
            <a:extLst>
              <a:ext uri="{FF2B5EF4-FFF2-40B4-BE49-F238E27FC236}">
                <a16:creationId xmlns:a16="http://schemas.microsoft.com/office/drawing/2014/main" id="{948D5DA4-28AD-64FB-0244-4E459BCB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38" y="1609646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Então o que mudará?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B8AE64-78BC-C220-3205-042A7455E176}"/>
              </a:ext>
            </a:extLst>
          </p:cNvPr>
          <p:cNvSpPr txBox="1"/>
          <p:nvPr/>
        </p:nvSpPr>
        <p:spPr>
          <a:xfrm>
            <a:off x="588477" y="3429000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Coadjuvante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EA720F-29D1-90DD-49F7-930EB8C637DD}"/>
              </a:ext>
            </a:extLst>
          </p:cNvPr>
          <p:cNvSpPr txBox="1"/>
          <p:nvPr/>
        </p:nvSpPr>
        <p:spPr>
          <a:xfrm>
            <a:off x="5715001" y="4965633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Protagonista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E7F02-4CF2-04DF-EDFB-380A8EFA7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52" y="2066521"/>
            <a:ext cx="2765646" cy="27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D439C9-AE21-51C1-AE63-B8ECAF11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1409">
            <a:off x="4947406" y="1935785"/>
            <a:ext cx="1299908" cy="17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loudCoding.co ทีมโปรแกรมเมอร์ฟรีแลนซ์">
            <a:extLst>
              <a:ext uri="{FF2B5EF4-FFF2-40B4-BE49-F238E27FC236}">
                <a16:creationId xmlns:a16="http://schemas.microsoft.com/office/drawing/2014/main" id="{A9184CB8-66F3-0EB1-1EB8-19673230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11" y="2842693"/>
            <a:ext cx="2426287" cy="24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44656" y="2603533"/>
            <a:ext cx="10487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solidFill>
                  <a:schemeClr val="accent1"/>
                </a:solidFill>
                <a:latin typeface="Impact" panose="020B0806030902050204" pitchFamily="34" charset="0"/>
              </a:rPr>
              <a:t>O que muda???</a:t>
            </a:r>
          </a:p>
        </p:txBody>
      </p:sp>
    </p:spTree>
    <p:extLst>
      <p:ext uri="{BB962C8B-B14F-4D97-AF65-F5344CB8AC3E}">
        <p14:creationId xmlns:p14="http://schemas.microsoft.com/office/powerpoint/2010/main" val="105180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0E72D46-7BD7-5A37-F12B-C9AF8F0B3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4" y="453147"/>
            <a:ext cx="7405876" cy="54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1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33500" y="2338052"/>
            <a:ext cx="93604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Adivinha...</a:t>
            </a:r>
          </a:p>
        </p:txBody>
      </p:sp>
    </p:spTree>
    <p:extLst>
      <p:ext uri="{BB962C8B-B14F-4D97-AF65-F5344CB8AC3E}">
        <p14:creationId xmlns:p14="http://schemas.microsoft.com/office/powerpoint/2010/main" val="87883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3147818" y="2452151"/>
            <a:ext cx="70127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Tudo!!!</a:t>
            </a:r>
          </a:p>
        </p:txBody>
      </p:sp>
    </p:spTree>
    <p:extLst>
      <p:ext uri="{BB962C8B-B14F-4D97-AF65-F5344CB8AC3E}">
        <p14:creationId xmlns:p14="http://schemas.microsoft.com/office/powerpoint/2010/main" val="1087091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C4A71AC-1A7F-3416-0A2D-876C2CE7F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63"/>
          <a:stretch/>
        </p:blipFill>
        <p:spPr>
          <a:xfrm>
            <a:off x="482206" y="1184695"/>
            <a:ext cx="11227587" cy="48413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Antes...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02796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Agora...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1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5C5AC858-F9E9-3E81-E723-789BD841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2" y="2532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46 Etl Illustrations &amp; Clip Art - iStock">
            <a:extLst>
              <a:ext uri="{FF2B5EF4-FFF2-40B4-BE49-F238E27FC236}">
                <a16:creationId xmlns:a16="http://schemas.microsoft.com/office/drawing/2014/main" id="{5BCB72BF-4C69-779A-D5E5-1C61996B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7" y="24702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26CCFF4-D3F9-B2ED-585A-BB6EDF6E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40" y="25327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0AE2937F-0246-6F13-61B5-0870C503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30" y="25893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E7D5ECB6-56C9-9320-91F1-E039209B61D3}"/>
              </a:ext>
            </a:extLst>
          </p:cNvPr>
          <p:cNvSpPr/>
          <p:nvPr/>
        </p:nvSpPr>
        <p:spPr>
          <a:xfrm>
            <a:off x="2429549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EB9317F6-800B-75B4-A455-542F9E2A23A3}"/>
              </a:ext>
            </a:extLst>
          </p:cNvPr>
          <p:cNvSpPr/>
          <p:nvPr/>
        </p:nvSpPr>
        <p:spPr>
          <a:xfrm>
            <a:off x="5833296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A87292B-B538-4F04-880B-77F952BFFB8A}"/>
              </a:ext>
            </a:extLst>
          </p:cNvPr>
          <p:cNvSpPr/>
          <p:nvPr/>
        </p:nvSpPr>
        <p:spPr>
          <a:xfrm>
            <a:off x="9099751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92FE35B-D234-FF7A-50C0-BD6B3AAB9F35}"/>
              </a:ext>
            </a:extLst>
          </p:cNvPr>
          <p:cNvSpPr/>
          <p:nvPr/>
        </p:nvSpPr>
        <p:spPr>
          <a:xfrm>
            <a:off x="323709" y="2470248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FC99521-736C-913A-020D-EF5248E4EFC2}"/>
              </a:ext>
            </a:extLst>
          </p:cNvPr>
          <p:cNvSpPr txBox="1"/>
          <p:nvPr/>
        </p:nvSpPr>
        <p:spPr>
          <a:xfrm>
            <a:off x="570118" y="4595500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20F4263-CCAE-ECDC-066E-C6C72E140AE5}"/>
              </a:ext>
            </a:extLst>
          </p:cNvPr>
          <p:cNvSpPr txBox="1"/>
          <p:nvPr/>
        </p:nvSpPr>
        <p:spPr>
          <a:xfrm>
            <a:off x="3974140" y="4595499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0B0033-30D5-CC1D-0240-9FB4D9C7BB5F}"/>
              </a:ext>
            </a:extLst>
          </p:cNvPr>
          <p:cNvSpPr txBox="1"/>
          <p:nvPr/>
        </p:nvSpPr>
        <p:spPr>
          <a:xfrm>
            <a:off x="6957749" y="4540353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9FB4C3-23A8-05C8-2220-332E2173B812}"/>
              </a:ext>
            </a:extLst>
          </p:cNvPr>
          <p:cNvSpPr txBox="1"/>
          <p:nvPr/>
        </p:nvSpPr>
        <p:spPr>
          <a:xfrm>
            <a:off x="10130303" y="452984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6D46A0-2B75-1C2D-1E18-162423C3EBE0}"/>
              </a:ext>
            </a:extLst>
          </p:cNvPr>
          <p:cNvSpPr txBox="1"/>
          <p:nvPr/>
        </p:nvSpPr>
        <p:spPr>
          <a:xfrm>
            <a:off x="5009831" y="5073659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9FBC145-76B0-10F0-1294-528878030578}"/>
              </a:ext>
            </a:extLst>
          </p:cNvPr>
          <p:cNvSpPr/>
          <p:nvPr/>
        </p:nvSpPr>
        <p:spPr>
          <a:xfrm>
            <a:off x="3281955" y="2157573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24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782576A-23BE-5FF8-A217-C1492974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71" y="1184695"/>
            <a:ext cx="8002982" cy="50575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fazer acontecer?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222548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80D1CFAD-1EC5-7ADF-CCBA-0AE05E4E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7" y="1551034"/>
            <a:ext cx="1905385" cy="16195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D2653E-E4C4-54B5-6DFB-922C946E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8" y="3472845"/>
            <a:ext cx="3583832" cy="2066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Mudanças...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471CBA-4864-F0EF-554B-65667E387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99" y="1551034"/>
            <a:ext cx="6279952" cy="1744233"/>
          </a:xfrm>
          <a:prstGeom prst="rect">
            <a:avLst/>
          </a:prstGeom>
        </p:spPr>
      </p:pic>
      <p:pic>
        <p:nvPicPr>
          <p:cNvPr id="10242" name="Picture 2" descr="Power BI Arte - Power Portal ⚡">
            <a:extLst>
              <a:ext uri="{FF2B5EF4-FFF2-40B4-BE49-F238E27FC236}">
                <a16:creationId xmlns:a16="http://schemas.microsoft.com/office/drawing/2014/main" id="{F97B44AE-E951-0AF0-BA84-1B0583A6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3" y="2930324"/>
            <a:ext cx="3430760" cy="18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wer BI Arte - Power Portal ⚡">
            <a:extLst>
              <a:ext uri="{FF2B5EF4-FFF2-40B4-BE49-F238E27FC236}">
                <a16:creationId xmlns:a16="http://schemas.microsoft.com/office/drawing/2014/main" id="{10EA5F1C-D86C-C93E-7A4F-32A9041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07" y="4793362"/>
            <a:ext cx="3477976" cy="19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peline de Dados">
            <a:extLst>
              <a:ext uri="{FF2B5EF4-FFF2-40B4-BE49-F238E27FC236}">
                <a16:creationId xmlns:a16="http://schemas.microsoft.com/office/drawing/2014/main" id="{F74EE9C7-B339-B4D8-6B89-1A0749C2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7" y="4713102"/>
            <a:ext cx="3430760" cy="210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6C51418-7611-7E89-6581-13FE6F930057}"/>
              </a:ext>
            </a:extLst>
          </p:cNvPr>
          <p:cNvCxnSpPr>
            <a:cxnSpLocks/>
          </p:cNvCxnSpPr>
          <p:nvPr/>
        </p:nvCxnSpPr>
        <p:spPr>
          <a:xfrm flipV="1">
            <a:off x="0" y="1285553"/>
            <a:ext cx="11995505" cy="55724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36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Super Analista...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151B90-EE27-C0A1-85A9-1834CB4BDDF3}"/>
              </a:ext>
            </a:extLst>
          </p:cNvPr>
          <p:cNvSpPr txBox="1"/>
          <p:nvPr/>
        </p:nvSpPr>
        <p:spPr>
          <a:xfrm>
            <a:off x="2190751" y="1818024"/>
            <a:ext cx="101713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 construção de uma solução de BI foi autorizada (A grana vai sair)!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Você agora vestiu a roupa do analista 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multi</a:t>
            </a: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 tarefa!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Requisitos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DBA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Back-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Front-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Sustain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lvl="1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534271" y="3143724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93B705-E87A-5C8A-7F1D-E67176FD1301}"/>
              </a:ext>
            </a:extLst>
          </p:cNvPr>
          <p:cNvSpPr txBox="1"/>
          <p:nvPr/>
        </p:nvSpPr>
        <p:spPr>
          <a:xfrm>
            <a:off x="5534271" y="5562889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Como fazer??</a:t>
            </a:r>
          </a:p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Por onde começar??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9CBB57-11D0-1BF2-61BE-92E79134710B}"/>
              </a:ext>
            </a:extLst>
          </p:cNvPr>
          <p:cNvSpPr txBox="1"/>
          <p:nvPr/>
        </p:nvSpPr>
        <p:spPr>
          <a:xfrm>
            <a:off x="7308515" y="4432499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Ferrou!</a:t>
            </a:r>
          </a:p>
        </p:txBody>
      </p:sp>
    </p:spTree>
    <p:extLst>
      <p:ext uri="{BB962C8B-B14F-4D97-AF65-F5344CB8AC3E}">
        <p14:creationId xmlns:p14="http://schemas.microsoft.com/office/powerpoint/2010/main" val="4218361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Desenho de Super Herói pintado e colorido por Benny o dia 23 de Março do  2013">
            <a:extLst>
              <a:ext uri="{FF2B5EF4-FFF2-40B4-BE49-F238E27FC236}">
                <a16:creationId xmlns:a16="http://schemas.microsoft.com/office/drawing/2014/main" id="{894F1E66-A628-1797-5DE5-484E8B4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36" y="1582576"/>
            <a:ext cx="5715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6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Vai conhecer os 2 lados...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1962B1-888F-1452-20F8-85B85957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95" y="1551034"/>
            <a:ext cx="4792785" cy="45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1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9829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E598DD-B8DA-3DC8-9A0D-19804193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2" y="1904997"/>
            <a:ext cx="12093511" cy="37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42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700316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5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324168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2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2398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9B0417-82E2-9BAA-8DAF-C0F60E3E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089097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64192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52B2B9-738D-4F0C-35B0-D09583FBC1E1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MER (Modelo Entidade Relacionamento) é utilizado para descrever os objetos do mundo real através de entidades, com suas propriedades que são os atributos e os seus relacionamentos.</a:t>
            </a:r>
          </a:p>
        </p:txBody>
      </p:sp>
    </p:spTree>
    <p:extLst>
      <p:ext uri="{BB962C8B-B14F-4D97-AF65-F5344CB8AC3E}">
        <p14:creationId xmlns:p14="http://schemas.microsoft.com/office/powerpoint/2010/main" val="420425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1639E37-1050-1DB5-F2F2-C762D7BC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51034"/>
            <a:ext cx="8360940" cy="51295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49788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555184" y="2151727"/>
            <a:ext cx="10487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DER (Diagrama Entidade-Relacionamento) é utilizado para representar em forma gráfica o que foi descrito no MER (Modelo Entidade Relacionamento).</a:t>
            </a:r>
          </a:p>
        </p:txBody>
      </p:sp>
      <p:pic>
        <p:nvPicPr>
          <p:cNvPr id="4098" name="Picture 2" descr="Toad Data Modeler - Distributor &amp; Reseller resmi software original, jual  harga murah di Jakarta &amp; melayani se-Indonesia">
            <a:extLst>
              <a:ext uri="{FF2B5EF4-FFF2-40B4-BE49-F238E27FC236}">
                <a16:creationId xmlns:a16="http://schemas.microsoft.com/office/drawing/2014/main" id="{BD65D32B-87E7-9185-0579-4E4DA610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838966"/>
            <a:ext cx="3086100" cy="28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9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805C3C-1E56-699D-E054-EE788265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3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69459" y="2606919"/>
            <a:ext cx="10884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primeiro passo a dar é identificar e descrever as entidades, os atributos:</a:t>
            </a:r>
          </a:p>
          <a:p>
            <a:endParaRPr lang="pt-BR" dirty="0"/>
          </a:p>
          <a:p>
            <a:r>
              <a:rPr lang="pt-BR" dirty="0"/>
              <a:t>Nesse cenário podemos identificar como entidades: Cliente, Produto e Venda.</a:t>
            </a:r>
          </a:p>
          <a:p>
            <a:endParaRPr lang="pt-BR" dirty="0"/>
          </a:p>
          <a:p>
            <a:r>
              <a:rPr lang="pt-BR" dirty="0"/>
              <a:t>Log, os atributos da entidade Cliente serão Nome, Endereço, Data de Nascimento e Idade.</a:t>
            </a:r>
          </a:p>
        </p:txBody>
      </p:sp>
    </p:spTree>
    <p:extLst>
      <p:ext uri="{BB962C8B-B14F-4D97-AF65-F5344CB8AC3E}">
        <p14:creationId xmlns:p14="http://schemas.microsoft.com/office/powerpoint/2010/main" val="3261554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02784" y="2470248"/>
            <a:ext cx="1088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Após identificar e descrever as entidades e os atributos, agora é possível identificar os relacionamentos existentes.</a:t>
            </a:r>
          </a:p>
          <a:p>
            <a:endParaRPr lang="pt-BR" dirty="0"/>
          </a:p>
          <a:p>
            <a:r>
              <a:rPr lang="pt-BR" dirty="0"/>
              <a:t>Relacionamento entre Cliente e Venda</a:t>
            </a:r>
          </a:p>
          <a:p>
            <a:endParaRPr lang="pt-BR" dirty="0"/>
          </a:p>
          <a:p>
            <a:r>
              <a:rPr lang="pt-BR" dirty="0"/>
              <a:t>Um CLIENTE pode realizar várias COMPRAS (Vendas); </a:t>
            </a:r>
          </a:p>
          <a:p>
            <a:endParaRPr lang="pt-BR" dirty="0"/>
          </a:p>
          <a:p>
            <a:r>
              <a:rPr lang="pt-BR" dirty="0"/>
              <a:t>E uma VENDA só pode ser realizada para um CLIENTE.</a:t>
            </a:r>
          </a:p>
        </p:txBody>
      </p:sp>
    </p:spTree>
    <p:extLst>
      <p:ext uri="{BB962C8B-B14F-4D97-AF65-F5344CB8AC3E}">
        <p14:creationId xmlns:p14="http://schemas.microsoft.com/office/powerpoint/2010/main" val="381167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28946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3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07179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Normalização em Banco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097B07-A1FD-4D7F-C82A-3E5A9F8E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703" y="2247735"/>
            <a:ext cx="980259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1FN – </a:t>
            </a:r>
            <a:r>
              <a:rPr lang="pt-BR" sz="2000" b="1" dirty="0">
                <a:solidFill>
                  <a:srgbClr val="212529"/>
                </a:solidFill>
                <a:highlight>
                  <a:srgbClr val="FFFF00"/>
                </a:highlight>
                <a:latin typeface="Poppins" panose="020B0502040204020203" pitchFamily="2" charset="0"/>
              </a:rPr>
              <a:t>Eliminar atributos multivalorados e compostos</a:t>
            </a:r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.</a:t>
            </a:r>
          </a:p>
          <a:p>
            <a:endParaRPr lang="pt-BR" sz="2000" dirty="0">
              <a:solidFill>
                <a:srgbClr val="212529"/>
              </a:solidFill>
              <a:latin typeface="Poppins" panose="020B0502040204020203" pitchFamily="2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Em resumo, para adequar uma tabela que não está na 1FN é necessário realizar os seguintes passos: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20B0502040204020203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Identificar a existência de atributos multivalorados e atributos compostos.</a:t>
            </a: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Criar uma tabela para armazenar os dados do atributo multivalorado.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 chave primária da tabela original se transforma na chave estrangeira da nova tabela.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 atributo multivalorado da tabela original.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Na tabela original, para cada atributo composto, criar uma coluna para cada informação a ser desmembrada.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61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2050" name="Picture 2" descr="Tabela pessoa.">
            <a:extLst>
              <a:ext uri="{FF2B5EF4-FFF2-40B4-BE49-F238E27FC236}">
                <a16:creationId xmlns:a16="http://schemas.microsoft.com/office/drawing/2014/main" id="{70487758-A0B4-E53D-8D5C-8F16FE7C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470248"/>
            <a:ext cx="9058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91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2FN - Uma tabela encontra-se na segunda forma normal se ela atende todos os requisitos da primeira forma normal e se os registros na tabela,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que não são chaves, dependam da chave primária em sua totalidade e não apenas parte dela.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Aqui, vamos eliminar a dependência funcional parcial.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2FN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se existe na tabela uma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atributo não chave que dependa de apenas parte da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cada conjunto de atributos não chave que dependam de parte da chave primária da tabela e adicionar estes atributos não chaves na tabela. As chaves primárias nas novas tabelas devem ter como base as chaves primárias da tabela original.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os atributos não chave da tabela original que dependam de parte da chave primária.</a:t>
            </a:r>
          </a:p>
        </p:txBody>
      </p:sp>
    </p:spTree>
    <p:extLst>
      <p:ext uri="{BB962C8B-B14F-4D97-AF65-F5344CB8AC3E}">
        <p14:creationId xmlns:p14="http://schemas.microsoft.com/office/powerpoint/2010/main" val="1101672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262988-6DAA-6609-EE24-C14484AD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2371577"/>
            <a:ext cx="997406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0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212529"/>
                </a:solidFill>
                <a:latin typeface="Poppins" panose="020B0502040204020203" pitchFamily="2" charset="0"/>
              </a:rPr>
              <a:t>3FN – 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Se uma tabela está na primeira e segunda forma normal,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mas ao analisarmos um registro encontramos um atributo não chave dependente de outro atributo não chave, precisaremos corrigir a tabela para a terceira forma normal.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3FN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grupo de atributos não-chave que dependam de outros atributos não-chave.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armazenar os atributos (ou conjunto de atributos) não-chave que não estão relacionados à chave primária da tabela original.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primária da tabela criada o atributo que é capaz de obter os dados não chave da tabela original e mover os atributos não chave que não são obtidos exclusivamente pela chave primária da tabela original para a nova tabela.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estrangeira o atributo que é capaz de obter os dados não chaves da tabela original.</a:t>
            </a:r>
          </a:p>
        </p:txBody>
      </p:sp>
    </p:spTree>
    <p:extLst>
      <p:ext uri="{BB962C8B-B14F-4D97-AF65-F5344CB8AC3E}">
        <p14:creationId xmlns:p14="http://schemas.microsoft.com/office/powerpoint/2010/main" val="404442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Pensamento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825C7B-6C04-BD6E-8337-772C610F5B50}"/>
              </a:ext>
            </a:extLst>
          </p:cNvPr>
          <p:cNvSpPr txBox="1"/>
          <p:nvPr/>
        </p:nvSpPr>
        <p:spPr>
          <a:xfrm>
            <a:off x="457199" y="2151727"/>
            <a:ext cx="11538305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Atualmente o </a:t>
            </a:r>
            <a:r>
              <a:rPr lang="pt-BR" sz="3200">
                <a:solidFill>
                  <a:schemeClr val="accent1"/>
                </a:solidFill>
                <a:latin typeface="Impact" panose="020B0806030902050204" pitchFamily="34" charset="0"/>
              </a:rPr>
              <a:t>mundo enfrenta 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um grande problema!  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Como lidar/armazenar a grande quantidade de dado gerada? </a:t>
            </a: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E como conseguimos transforma-los em algo que traga valor?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77196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3074" name="Picture 2" descr="Tabela id_func.">
            <a:extLst>
              <a:ext uri="{FF2B5EF4-FFF2-40B4-BE49-F238E27FC236}">
                <a16:creationId xmlns:a16="http://schemas.microsoft.com/office/drawing/2014/main" id="{741CB4A4-A8AB-D611-4C14-7DB6D00C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495550"/>
            <a:ext cx="96583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98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99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28382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4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41843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4574A0-E203-D248-EFFD-2F9C61A6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25" y="1432096"/>
            <a:ext cx="5786938" cy="50799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FEF949-9C08-3E84-A1DC-83D3CFB99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40" y="2332554"/>
            <a:ext cx="6889198" cy="34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8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45762C1-5115-07CE-4A00-017D40D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3" y="1240217"/>
            <a:ext cx="6054122" cy="54855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7759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1A838E-E77B-5831-C2C1-7BBE0C0F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6" y="1450176"/>
            <a:ext cx="9826065" cy="48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9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CBEF94E-8B58-423A-9512-A6E6326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67"/>
            <a:ext cx="12192000" cy="47433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9887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C0C802C-D29A-52B3-B033-B62E1E81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1280055"/>
            <a:ext cx="12192000" cy="53666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1837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351752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O que venha ser Modelagem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conhece todas as suas etapas?</a:t>
            </a:r>
          </a:p>
        </p:txBody>
      </p:sp>
    </p:spTree>
    <p:extLst>
      <p:ext uri="{BB962C8B-B14F-4D97-AF65-F5344CB8AC3E}">
        <p14:creationId xmlns:p14="http://schemas.microsoft.com/office/powerpoint/2010/main" val="328511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1E3C5E5-4A1F-19CC-813B-5C70DA8BDB45}"/>
              </a:ext>
            </a:extLst>
          </p:cNvPr>
          <p:cNvCxnSpPr/>
          <p:nvPr/>
        </p:nvCxnSpPr>
        <p:spPr>
          <a:xfrm>
            <a:off x="3332480" y="1737360"/>
            <a:ext cx="2357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CBF6420-BF1B-3205-944C-3F0F9B2B6AE4}"/>
              </a:ext>
            </a:extLst>
          </p:cNvPr>
          <p:cNvCxnSpPr/>
          <p:nvPr/>
        </p:nvCxnSpPr>
        <p:spPr>
          <a:xfrm>
            <a:off x="5689600" y="3556000"/>
            <a:ext cx="0" cy="251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FB78E34-F261-AB86-A3CD-A5AA0E5301E2}"/>
              </a:ext>
            </a:extLst>
          </p:cNvPr>
          <p:cNvCxnSpPr/>
          <p:nvPr/>
        </p:nvCxnSpPr>
        <p:spPr>
          <a:xfrm flipV="1">
            <a:off x="5689600" y="1737360"/>
            <a:ext cx="2611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18FC7E38-9E83-7650-04F9-2E5FD28B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8" y="1447032"/>
            <a:ext cx="1706164" cy="1375168"/>
          </a:xfrm>
          <a:prstGeom prst="rect">
            <a:avLst/>
          </a:prstGeom>
        </p:spPr>
      </p:pic>
      <p:pic>
        <p:nvPicPr>
          <p:cNvPr id="2052" name="Picture 4" descr="Como o petróleo é extraído?">
            <a:extLst>
              <a:ext uri="{FF2B5EF4-FFF2-40B4-BE49-F238E27FC236}">
                <a16:creationId xmlns:a16="http://schemas.microsoft.com/office/drawing/2014/main" id="{2A6BA5D7-8656-F522-317E-53AE8C7A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3780790"/>
            <a:ext cx="2162175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ocê sabe a Diferença entre Dado e Informação? - Cultura Analítica">
            <a:extLst>
              <a:ext uri="{FF2B5EF4-FFF2-40B4-BE49-F238E27FC236}">
                <a16:creationId xmlns:a16="http://schemas.microsoft.com/office/drawing/2014/main" id="{1527DD2D-C0B8-41D1-323F-9963983C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3" y="3761740"/>
            <a:ext cx="2526665" cy="1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050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688534" y="1710684"/>
            <a:ext cx="104870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Modelo é a representação abstrata e simplificada de um sistema real, com a qual se pode explicar ou testar seu comportamento em seu todo ou em partes!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Fonte: Livro Modelagem Conceitual e Projeto de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26204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Apartamentos Mobiliados em Planta 3D e Maquete Eletrônica">
            <a:extLst>
              <a:ext uri="{FF2B5EF4-FFF2-40B4-BE49-F238E27FC236}">
                <a16:creationId xmlns:a16="http://schemas.microsoft.com/office/drawing/2014/main" id="{8CD722DC-76AF-20B8-A518-145A21AD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285553"/>
            <a:ext cx="5668522" cy="49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55D0E4-7E60-FF81-ADF4-36FD31C46339}"/>
              </a:ext>
            </a:extLst>
          </p:cNvPr>
          <p:cNvSpPr txBox="1"/>
          <p:nvPr/>
        </p:nvSpPr>
        <p:spPr>
          <a:xfrm>
            <a:off x="268062" y="2470248"/>
            <a:ext cx="30793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Um Modelo é uma representação abstrata e simplificada...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8783197" y="2178159"/>
            <a:ext cx="3079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Logo, o modelo não é o objeto real mas algo que o representa, com maior ou menor fidelidade!</a:t>
            </a:r>
          </a:p>
        </p:txBody>
      </p:sp>
    </p:spTree>
    <p:extLst>
      <p:ext uri="{BB962C8B-B14F-4D97-AF65-F5344CB8AC3E}">
        <p14:creationId xmlns:p14="http://schemas.microsoft.com/office/powerpoint/2010/main" val="23886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563122" y="1568095"/>
            <a:ext cx="30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Você concorda?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Assim o arquiteto ao desenhar a planta baixa de um novo apartamento, está reproduzindo um objeto imaginário que, pelo menos em sua imaginação.</a:t>
            </a:r>
          </a:p>
          <a:p>
            <a:endParaRPr lang="pt-BR" dirty="0"/>
          </a:p>
          <a:p>
            <a:r>
              <a:rPr lang="pt-BR" dirty="0"/>
              <a:t>E o ponto principal é que a modelagem de dados necessita também, obrigatoriamente, de um objeto a ser observado, seja ele real ou imaginário.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238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Com isso a modelagem de dados é dividida em duas grandes etapas:</a:t>
            </a:r>
          </a:p>
          <a:p>
            <a:endParaRPr lang="pt-BR" dirty="0"/>
          </a:p>
          <a:p>
            <a:r>
              <a:rPr lang="pt-BR" dirty="0"/>
              <a:t>1 – Especificação dos Requisitos;</a:t>
            </a:r>
          </a:p>
          <a:p>
            <a:r>
              <a:rPr lang="pt-BR" dirty="0"/>
              <a:t>2 – Execução da Modelagem de Dados.</a:t>
            </a:r>
          </a:p>
        </p:txBody>
      </p:sp>
    </p:spTree>
    <p:extLst>
      <p:ext uri="{BB962C8B-B14F-4D97-AF65-F5344CB8AC3E}">
        <p14:creationId xmlns:p14="http://schemas.microsoft.com/office/powerpoint/2010/main" val="1284769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271102"/>
            <a:ext cx="10952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Objetivo do Modelo de Dados:</a:t>
            </a:r>
          </a:p>
          <a:p>
            <a:endParaRPr lang="pt-BR" dirty="0"/>
          </a:p>
          <a:p>
            <a:r>
              <a:rPr lang="pt-BR" dirty="0"/>
              <a:t>A modelagem de dados tem sido basicamente, aplicada como um meio para obtenção de estruturas de dados que nos levem ao projeto de banco de dados!</a:t>
            </a:r>
          </a:p>
        </p:txBody>
      </p:sp>
    </p:spTree>
    <p:extLst>
      <p:ext uri="{BB962C8B-B14F-4D97-AF65-F5344CB8AC3E}">
        <p14:creationId xmlns:p14="http://schemas.microsoft.com/office/powerpoint/2010/main" val="61582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96017" y="32964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83341" y="330096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770258" y="33025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96017" y="203101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457403" y="410364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268062" y="478549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462513" y="389981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111507" y="359504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80527" y="359504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88272" y="262825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87797" y="456568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88272" y="389366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445426" y="269333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80527" y="299196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154768" y="359504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994176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sabe que existem 3 tipos de modelos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Modelo Conceitual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Modelo Lógico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Modelo Físico</a:t>
            </a:r>
          </a:p>
        </p:txBody>
      </p:sp>
    </p:spTree>
    <p:extLst>
      <p:ext uri="{BB962C8B-B14F-4D97-AF65-F5344CB8AC3E}">
        <p14:creationId xmlns:p14="http://schemas.microsoft.com/office/powerpoint/2010/main" val="4267810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8D3BB0E-0BB8-888D-C194-7717175B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4" y="1285553"/>
            <a:ext cx="8242967" cy="55013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76503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 acordo com o debate anterior sobre cardinalidade e modelagem de dados, você concorda com o modelo criado do banco?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Caso discorde, justifique!</a:t>
            </a:r>
          </a:p>
        </p:txBody>
      </p:sp>
    </p:spTree>
    <p:extLst>
      <p:ext uri="{BB962C8B-B14F-4D97-AF65-F5344CB8AC3E}">
        <p14:creationId xmlns:p14="http://schemas.microsoft.com/office/powerpoint/2010/main" val="901998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B3CE-ED0A-688D-C79B-A38B43C8E871}"/>
              </a:ext>
            </a:extLst>
          </p:cNvPr>
          <p:cNvSpPr txBox="1"/>
          <p:nvPr/>
        </p:nvSpPr>
        <p:spPr>
          <a:xfrm>
            <a:off x="1960880" y="2151727"/>
            <a:ext cx="8859520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4000" dirty="0">
                <a:solidFill>
                  <a:schemeClr val="accent1"/>
                </a:solidFill>
                <a:latin typeface="Impact" panose="020B0806030902050204" pitchFamily="34" charset="0"/>
              </a:rPr>
              <a:t>Em poucas palavras, explique por que na sua visão hoje os dados são tratados como uma nova fonte riqueza para a sociedade como um todo!</a:t>
            </a:r>
          </a:p>
        </p:txBody>
      </p:sp>
    </p:spTree>
    <p:extLst>
      <p:ext uri="{BB962C8B-B14F-4D97-AF65-F5344CB8AC3E}">
        <p14:creationId xmlns:p14="http://schemas.microsoft.com/office/powerpoint/2010/main" val="2427182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966447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5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39157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F380785-9278-3560-68F5-033FE32A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322389"/>
            <a:ext cx="8032101" cy="5322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97213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o banco de dados e as tabelas!</a:t>
            </a:r>
          </a:p>
        </p:txBody>
      </p:sp>
    </p:spTree>
    <p:extLst>
      <p:ext uri="{BB962C8B-B14F-4D97-AF65-F5344CB8AC3E}">
        <p14:creationId xmlns:p14="http://schemas.microsoft.com/office/powerpoint/2010/main" val="32283306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Gerar os dados e carregar as tabelas!</a:t>
            </a:r>
          </a:p>
        </p:txBody>
      </p:sp>
    </p:spTree>
    <p:extLst>
      <p:ext uri="{BB962C8B-B14F-4D97-AF65-F5344CB8AC3E}">
        <p14:creationId xmlns:p14="http://schemas.microsoft.com/office/powerpoint/2010/main" val="3050588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034871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903671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BD5662-A426-801B-5887-B8E4939E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34" y="309260"/>
            <a:ext cx="5055731" cy="60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7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6E49DF-31C2-AAF9-AE04-F025B39BE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1322389"/>
            <a:ext cx="7957128" cy="52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1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 e os dados para o Azure</a:t>
            </a:r>
          </a:p>
        </p:txBody>
      </p:sp>
    </p:spTree>
    <p:extLst>
      <p:ext uri="{BB962C8B-B14F-4D97-AF65-F5344CB8AC3E}">
        <p14:creationId xmlns:p14="http://schemas.microsoft.com/office/powerpoint/2010/main" val="273130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Dados...a nova era!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B14122-4826-6841-6C41-04542225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775" y="4750676"/>
            <a:ext cx="4210901" cy="1208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398D3C-C655-6A8A-72B4-2544D8B9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775" y="3275732"/>
            <a:ext cx="4210901" cy="1001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F4C4A18-2A09-AD2A-C43C-780F3686C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776" y="1730692"/>
            <a:ext cx="4210900" cy="1137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6B3B4B4-91F0-334F-260E-D9249B30B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2348057"/>
            <a:ext cx="6220046" cy="266135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4ADAD0-5820-F3B5-9318-FD2BEB04BC1B}"/>
              </a:ext>
            </a:extLst>
          </p:cNvPr>
          <p:cNvSpPr txBox="1"/>
          <p:nvPr/>
        </p:nvSpPr>
        <p:spPr>
          <a:xfrm>
            <a:off x="467360" y="5541512"/>
            <a:ext cx="6238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/>
              <a:t>Fonte: https://firstsiteguide.com/pt/big-data-stats/</a:t>
            </a:r>
          </a:p>
        </p:txBody>
      </p:sp>
    </p:spTree>
    <p:extLst>
      <p:ext uri="{BB962C8B-B14F-4D97-AF65-F5344CB8AC3E}">
        <p14:creationId xmlns:p14="http://schemas.microsoft.com/office/powerpoint/2010/main" val="2586280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0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a PR para disponibilizar os dados no GitHub</a:t>
            </a:r>
          </a:p>
        </p:txBody>
      </p:sp>
    </p:spTree>
    <p:extLst>
      <p:ext uri="{BB962C8B-B14F-4D97-AF65-F5344CB8AC3E}">
        <p14:creationId xmlns:p14="http://schemas.microsoft.com/office/powerpoint/2010/main" val="1822641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13291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7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98084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Acesso ao Azure SQL Database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2326835" y="2932777"/>
            <a:ext cx="706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Testar os acessos</a:t>
            </a:r>
          </a:p>
        </p:txBody>
      </p:sp>
    </p:spTree>
    <p:extLst>
      <p:ext uri="{BB962C8B-B14F-4D97-AF65-F5344CB8AC3E}">
        <p14:creationId xmlns:p14="http://schemas.microsoft.com/office/powerpoint/2010/main" val="1888716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88710" y="2828835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Ajuste Modelagem</a:t>
            </a:r>
          </a:p>
        </p:txBody>
      </p:sp>
    </p:spTree>
    <p:extLst>
      <p:ext uri="{BB962C8B-B14F-4D97-AF65-F5344CB8AC3E}">
        <p14:creationId xmlns:p14="http://schemas.microsoft.com/office/powerpoint/2010/main" val="3152741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(Antes)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64CCD88-04FC-47C5-6DAF-CD1D204F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7" y="1206549"/>
            <a:ext cx="11531798" cy="55491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(Depois)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49917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4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 - Configuração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86056-C2FD-E4B9-967E-A81918EE1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2" y="1689089"/>
            <a:ext cx="5649113" cy="1562318"/>
          </a:xfrm>
          <a:prstGeom prst="rect">
            <a:avLst/>
          </a:prstGeom>
        </p:spPr>
      </p:pic>
      <p:sp>
        <p:nvSpPr>
          <p:cNvPr id="11" name="CaixaDeTexto 10">
            <a:hlinkClick r:id="rId5"/>
            <a:extLst>
              <a:ext uri="{FF2B5EF4-FFF2-40B4-BE49-F238E27FC236}">
                <a16:creationId xmlns:a16="http://schemas.microsoft.com/office/drawing/2014/main" id="{5B3A30D7-E30F-20CA-347E-73EA204F44C3}"/>
              </a:ext>
            </a:extLst>
          </p:cNvPr>
          <p:cNvSpPr txBox="1"/>
          <p:nvPr/>
        </p:nvSpPr>
        <p:spPr>
          <a:xfrm>
            <a:off x="268630" y="3529443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https://git-scm.com/downloads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2A9342-7EB4-53F8-B715-2BDEA0ADB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3" y="4090218"/>
            <a:ext cx="11904615" cy="22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6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31482</TotalTime>
  <Words>4683</Words>
  <Application>Microsoft Office PowerPoint</Application>
  <PresentationFormat>Widescreen</PresentationFormat>
  <Paragraphs>547</Paragraphs>
  <Slides>118</Slides>
  <Notes>46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118</vt:i4>
      </vt:variant>
    </vt:vector>
  </HeadingPairs>
  <TitlesOfParts>
    <vt:vector size="126" baseType="lpstr">
      <vt:lpstr>-apple-system</vt:lpstr>
      <vt:lpstr>Arial</vt:lpstr>
      <vt:lpstr>Calibri</vt:lpstr>
      <vt:lpstr>Calibri Light</vt:lpstr>
      <vt:lpstr>impact</vt:lpstr>
      <vt:lpstr>impact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Quintella</cp:lastModifiedBy>
  <cp:revision>162</cp:revision>
  <dcterms:created xsi:type="dcterms:W3CDTF">2023-01-22T00:25:21Z</dcterms:created>
  <dcterms:modified xsi:type="dcterms:W3CDTF">2024-01-30T17:52:41Z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2023-07-13T22:58:23Z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a06b627c-86ab-407b-9bd5-e595958362c3</vt:lpwstr>
  </property>
  <property fmtid="{D5CDD505-2E9C-101B-9397-08002B2CF9AE}" pid="8" name="MSIP_Label_1ada0a2f-b917-4d51-b0d0-d418a10c8b23_ContentBits">
    <vt:lpwstr>0</vt:lpwstr>
  </property>
</Properties>
</file>